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media/image1.png" ContentType="image/png"/>
  <Override PartName="/ppt/media/image7.jpeg" ContentType="image/jpeg"/>
  <Override PartName="/ppt/media/image2.jpeg" ContentType="image/jpeg"/>
  <Override PartName="/ppt/media/image3.png" ContentType="image/png"/>
  <Override PartName="/ppt/media/image4.png" ContentType="image/png"/>
  <Override PartName="/ppt/media/image6.jpeg" ContentType="image/jpeg"/>
  <Override PartName="/ppt/media/image11.png" ContentType="image/png"/>
  <Override PartName="/ppt/media/image5.jpeg" ContentType="image/jpeg"/>
  <Override PartName="/ppt/media/image8.jpeg" ContentType="image/jpeg"/>
  <Override PartName="/ppt/media/image9.jpeg" ContentType="image/jpeg"/>
  <Override PartName="/ppt/media/image10.jpeg" ContentType="image/jpeg"/>
  <Override PartName="/ppt/media/image12.png" ContentType="image/png"/>
  <Override PartName="/ppt/media/image13.jpeg" ContentType="image/jpeg"/>
  <Override PartName="/ppt/media/image14.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Lst>
  <p:sldIdLst>
    <p:sldId id="256" r:id="rId13"/>
    <p:sldId id="257" r:id="rId14"/>
    <p:sldId id="258" r:id="rId15"/>
    <p:sldId id="259" r:id="rId16"/>
    <p:sldId id="260" r:id="rId17"/>
    <p:sldId id="261" r:id="rId18"/>
    <p:sldId id="262" r:id="rId19"/>
    <p:sldId id="263" r:id="rId20"/>
    <p:sldId id="264" r:id="rId21"/>
    <p:sldId id="265" r:id="rId22"/>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839880" y="457200"/>
            <a:ext cx="3931920" cy="1599840"/>
          </a:xfrm>
          <a:prstGeom prst="rect">
            <a:avLst/>
          </a:prstGeom>
          <a:noFill/>
          <a:ln w="0">
            <a:noFill/>
          </a:ln>
        </p:spPr>
        <p:txBody>
          <a:bodyPr lIns="0" rIns="0" tIns="0" bIns="0" anchor="ctr">
            <a:noAutofit/>
          </a:bodyPr>
          <a:p>
            <a:pPr indent="0">
              <a:buNone/>
            </a:pPr>
            <a:endParaRPr b="0" lang="da-DK" sz="1800" spc="-1" strike="noStrike">
              <a:solidFill>
                <a:schemeClr val="dk1"/>
              </a:solidFill>
              <a:latin typeface="Avenir Next LT Pro"/>
            </a:endParaRPr>
          </a:p>
        </p:txBody>
      </p:sp>
      <p:sp>
        <p:nvSpPr>
          <p:cNvPr id="8" name="PlaceHolder 2"/>
          <p:cNvSpPr>
            <a:spLocks noGrp="1"/>
          </p:cNvSpPr>
          <p:nvPr>
            <p:ph type="subTitle"/>
          </p:nvPr>
        </p:nvSpPr>
        <p:spPr>
          <a:xfrm>
            <a:off x="5183280" y="987480"/>
            <a:ext cx="6171840" cy="4873320"/>
          </a:xfrm>
          <a:prstGeom prst="rect">
            <a:avLst/>
          </a:prstGeom>
          <a:noFill/>
          <a:ln w="0">
            <a:noFill/>
          </a:ln>
        </p:spPr>
        <p:txBody>
          <a:bodyPr lIns="0" rIns="0" tIns="0" bIns="0" anchor="ctr">
            <a:noAutofit/>
          </a:bodyPr>
          <a:p>
            <a:pPr indent="0" algn="ctr">
              <a:buNone/>
            </a:pPr>
            <a:endParaRPr b="0" lang="da-DK"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5E02BA8E-FB61-468E-A7F6-368A6883BBA9}" type="slidenum">
              <a:t>&lt;#&gt;</a:t>
            </a:fld>
          </a:p>
        </p:txBody>
      </p:sp>
      <p:sp>
        <p:nvSpPr>
          <p:cNvPr id="6" name="PlaceHolder 5"/>
          <p:cNvSpPr>
            <a:spLocks noGrp="1"/>
          </p:cNvSpPr>
          <p:nvPr>
            <p:ph type="dt" idx="1"/>
          </p:nvPr>
        </p:nvSpPr>
        <p:spPr/>
        <p:txBody>
          <a:bodyPr/>
          <a:p>
            <a:r>
              <a:rPr lang="da-DK"/>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04730357-2335-463A-800A-75089E86D6E1}" type="slidenum">
              <a:t>&lt;#&gt;</a:t>
            </a:fld>
          </a:p>
        </p:txBody>
      </p:sp>
      <p:sp>
        <p:nvSpPr>
          <p:cNvPr id="4" name="PlaceHolder 3"/>
          <p:cNvSpPr>
            <a:spLocks noGrp="1"/>
          </p:cNvSpPr>
          <p:nvPr>
            <p:ph type="dt" idx="28"/>
          </p:nvPr>
        </p:nvSpPr>
        <p:spPr/>
        <p:txBody>
          <a:bodyPr/>
          <a:p>
            <a:r>
              <a:rPr lang="da-DK"/>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p>
            <a:r>
              <a:t>Footer</a:t>
            </a:r>
          </a:p>
        </p:txBody>
      </p:sp>
      <p:sp>
        <p:nvSpPr>
          <p:cNvPr id="3" name="PlaceHolder 2"/>
          <p:cNvSpPr>
            <a:spLocks noGrp="1"/>
          </p:cNvSpPr>
          <p:nvPr>
            <p:ph type="sldNum" idx="33"/>
          </p:nvPr>
        </p:nvSpPr>
        <p:spPr/>
        <p:txBody>
          <a:bodyPr/>
          <a:p>
            <a:fld id="{A4F8D129-C1F1-4B70-B5DF-B978EB603C5F}" type="slidenum">
              <a:t>&lt;#&gt;</a:t>
            </a:fld>
          </a:p>
        </p:txBody>
      </p:sp>
      <p:sp>
        <p:nvSpPr>
          <p:cNvPr id="4" name="PlaceHolder 3"/>
          <p:cNvSpPr>
            <a:spLocks noGrp="1"/>
          </p:cNvSpPr>
          <p:nvPr>
            <p:ph type="dt" idx="31"/>
          </p:nvPr>
        </p:nvSpPr>
        <p:spPr/>
        <p:txBody>
          <a:bodyPr/>
          <a:p>
            <a:r>
              <a:rPr lang="da-DK"/>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979E27F6-D185-443B-BE8F-08F9C89A0F2E}" type="slidenum">
              <a:t>&lt;#&gt;</a:t>
            </a:fld>
          </a:p>
        </p:txBody>
      </p:sp>
      <p:sp>
        <p:nvSpPr>
          <p:cNvPr id="4" name="PlaceHolder 3"/>
          <p:cNvSpPr>
            <a:spLocks noGrp="1"/>
          </p:cNvSpPr>
          <p:nvPr>
            <p:ph type="dt" idx="4"/>
          </p:nvPr>
        </p:nvSpPr>
        <p:spPr/>
        <p:txBody>
          <a:bodyPr/>
          <a:p>
            <a:r>
              <a:rPr lang="da-DK"/>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D4C8D9FC-8D8A-49CE-B26F-CF14E8F848B5}" type="slidenum">
              <a:t>&lt;#&gt;</a:t>
            </a:fld>
          </a:p>
        </p:txBody>
      </p:sp>
      <p:sp>
        <p:nvSpPr>
          <p:cNvPr id="4" name="PlaceHolder 3"/>
          <p:cNvSpPr>
            <a:spLocks noGrp="1"/>
          </p:cNvSpPr>
          <p:nvPr>
            <p:ph type="dt" idx="7"/>
          </p:nvPr>
        </p:nvSpPr>
        <p:spPr/>
        <p:txBody>
          <a:bodyPr/>
          <a:p>
            <a:r>
              <a:rPr lang="da-DK"/>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39880" y="457200"/>
            <a:ext cx="3931920" cy="1599840"/>
          </a:xfrm>
          <a:prstGeom prst="rect">
            <a:avLst/>
          </a:prstGeom>
          <a:noFill/>
          <a:ln w="0">
            <a:noFill/>
          </a:ln>
        </p:spPr>
        <p:txBody>
          <a:bodyPr lIns="0" rIns="0" tIns="0" bIns="0" anchor="ctr">
            <a:noAutofit/>
          </a:bodyPr>
          <a:p>
            <a:pPr indent="0">
              <a:buNone/>
            </a:pPr>
            <a:endParaRPr b="0" lang="da-DK" sz="1800" spc="-1" strike="noStrike">
              <a:solidFill>
                <a:schemeClr val="dk1"/>
              </a:solidFill>
              <a:latin typeface="Avenir Next LT Pro"/>
            </a:endParaRPr>
          </a:p>
        </p:txBody>
      </p:sp>
      <p:sp>
        <p:nvSpPr>
          <p:cNvPr id="31" name="PlaceHolder 2"/>
          <p:cNvSpPr>
            <a:spLocks noGrp="1"/>
          </p:cNvSpPr>
          <p:nvPr>
            <p:ph/>
          </p:nvPr>
        </p:nvSpPr>
        <p:spPr>
          <a:xfrm>
            <a:off x="5183280" y="987480"/>
            <a:ext cx="6171840" cy="4873320"/>
          </a:xfrm>
          <a:prstGeom prst="rect">
            <a:avLst/>
          </a:prstGeom>
          <a:noFill/>
          <a:ln w="0">
            <a:noFill/>
          </a:ln>
        </p:spPr>
        <p:txBody>
          <a:bodyPr lIns="0" rIns="0" tIns="0" bIns="0" anchor="t">
            <a:normAutofit/>
          </a:bodyPr>
          <a:p>
            <a:pPr indent="0">
              <a:lnSpc>
                <a:spcPct val="110000"/>
              </a:lnSpc>
              <a:spcBef>
                <a:spcPts val="1417"/>
              </a:spcBef>
              <a:buNone/>
            </a:pPr>
            <a:endParaRPr b="0" lang="da-DK" sz="2800" spc="-1" strike="noStrike">
              <a:solidFill>
                <a:schemeClr val="dk1"/>
              </a:solidFill>
              <a:latin typeface="Avenir Next LT Pro"/>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4127B541-41EF-4D3F-A8DA-59C9FB1344A4}" type="slidenum">
              <a:t>&lt;#&gt;</a:t>
            </a:fld>
          </a:p>
        </p:txBody>
      </p:sp>
      <p:sp>
        <p:nvSpPr>
          <p:cNvPr id="6" name="PlaceHolder 5"/>
          <p:cNvSpPr>
            <a:spLocks noGrp="1"/>
          </p:cNvSpPr>
          <p:nvPr>
            <p:ph type="dt" idx="10"/>
          </p:nvPr>
        </p:nvSpPr>
        <p:spPr/>
        <p:txBody>
          <a:bodyPr/>
          <a:p>
            <a:r>
              <a:rPr lang="da-DK"/>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70EA3982-B24F-42CA-A627-C748181AFA61}" type="slidenum">
              <a:t>&lt;#&gt;</a:t>
            </a:fld>
          </a:p>
        </p:txBody>
      </p:sp>
      <p:sp>
        <p:nvSpPr>
          <p:cNvPr id="4" name="PlaceHolder 3"/>
          <p:cNvSpPr>
            <a:spLocks noGrp="1"/>
          </p:cNvSpPr>
          <p:nvPr>
            <p:ph type="dt" idx="13"/>
          </p:nvPr>
        </p:nvSpPr>
        <p:spPr/>
        <p:txBody>
          <a:bodyPr/>
          <a:p>
            <a:r>
              <a:rPr lang="da-DK"/>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839880" y="457200"/>
            <a:ext cx="3931920" cy="1599840"/>
          </a:xfrm>
          <a:prstGeom prst="rect">
            <a:avLst/>
          </a:prstGeom>
          <a:noFill/>
          <a:ln w="0">
            <a:noFill/>
          </a:ln>
        </p:spPr>
        <p:txBody>
          <a:bodyPr lIns="0" rIns="0" tIns="0" bIns="0" anchor="ctr">
            <a:noAutofit/>
          </a:bodyPr>
          <a:p>
            <a:pPr indent="0">
              <a:buNone/>
            </a:pPr>
            <a:endParaRPr b="0" lang="da-DK" sz="1800" spc="-1" strike="noStrike">
              <a:solidFill>
                <a:schemeClr val="dk1"/>
              </a:solidFill>
              <a:latin typeface="Avenir Next LT Pro"/>
            </a:endParaRPr>
          </a:p>
        </p:txBody>
      </p:sp>
      <p:sp>
        <p:nvSpPr>
          <p:cNvPr id="48" name="PlaceHolder 2"/>
          <p:cNvSpPr>
            <a:spLocks noGrp="1"/>
          </p:cNvSpPr>
          <p:nvPr>
            <p:ph/>
          </p:nvPr>
        </p:nvSpPr>
        <p:spPr>
          <a:xfrm>
            <a:off x="5183280" y="987480"/>
            <a:ext cx="3011760" cy="4873320"/>
          </a:xfrm>
          <a:prstGeom prst="rect">
            <a:avLst/>
          </a:prstGeom>
          <a:noFill/>
          <a:ln w="0">
            <a:noFill/>
          </a:ln>
        </p:spPr>
        <p:txBody>
          <a:bodyPr lIns="0" rIns="0" tIns="0" bIns="0" anchor="t">
            <a:normAutofit/>
          </a:bodyPr>
          <a:p>
            <a:pPr indent="0">
              <a:lnSpc>
                <a:spcPct val="110000"/>
              </a:lnSpc>
              <a:spcBef>
                <a:spcPts val="1417"/>
              </a:spcBef>
              <a:buNone/>
            </a:pPr>
            <a:endParaRPr b="0" lang="da-DK" sz="2800" spc="-1" strike="noStrike">
              <a:solidFill>
                <a:schemeClr val="dk1"/>
              </a:solidFill>
              <a:latin typeface="Avenir Next LT Pro"/>
            </a:endParaRPr>
          </a:p>
        </p:txBody>
      </p:sp>
      <p:sp>
        <p:nvSpPr>
          <p:cNvPr id="49" name="PlaceHolder 3"/>
          <p:cNvSpPr>
            <a:spLocks noGrp="1"/>
          </p:cNvSpPr>
          <p:nvPr>
            <p:ph/>
          </p:nvPr>
        </p:nvSpPr>
        <p:spPr>
          <a:xfrm>
            <a:off x="8345880" y="987480"/>
            <a:ext cx="3011760" cy="4873320"/>
          </a:xfrm>
          <a:prstGeom prst="rect">
            <a:avLst/>
          </a:prstGeom>
          <a:noFill/>
          <a:ln w="0">
            <a:noFill/>
          </a:ln>
        </p:spPr>
        <p:txBody>
          <a:bodyPr lIns="0" rIns="0" tIns="0" bIns="0" anchor="t">
            <a:normAutofit/>
          </a:bodyPr>
          <a:p>
            <a:pPr indent="0">
              <a:lnSpc>
                <a:spcPct val="110000"/>
              </a:lnSpc>
              <a:spcBef>
                <a:spcPts val="1417"/>
              </a:spcBef>
              <a:buNone/>
            </a:pPr>
            <a:endParaRPr b="0" lang="da-DK" sz="2800" spc="-1" strike="noStrike">
              <a:solidFill>
                <a:schemeClr val="dk1"/>
              </a:solidFill>
              <a:latin typeface="Avenir Next LT Pro"/>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1792B008-9151-43A6-A162-A819F8570CA3}" type="slidenum">
              <a:t>&lt;#&gt;</a:t>
            </a:fld>
          </a:p>
        </p:txBody>
      </p:sp>
      <p:sp>
        <p:nvSpPr>
          <p:cNvPr id="7" name="PlaceHolder 6"/>
          <p:cNvSpPr>
            <a:spLocks noGrp="1"/>
          </p:cNvSpPr>
          <p:nvPr>
            <p:ph type="dt" idx="16"/>
          </p:nvPr>
        </p:nvSpPr>
        <p:spPr/>
        <p:txBody>
          <a:bodyPr/>
          <a:p>
            <a:r>
              <a:rPr lang="da-DK"/>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51F6C4EA-FE01-419F-A1C4-F0040699E00E}" type="slidenum">
              <a:t>&lt;#&gt;</a:t>
            </a:fld>
          </a:p>
        </p:txBody>
      </p:sp>
      <p:sp>
        <p:nvSpPr>
          <p:cNvPr id="4" name="PlaceHolder 3"/>
          <p:cNvSpPr>
            <a:spLocks noGrp="1"/>
          </p:cNvSpPr>
          <p:nvPr>
            <p:ph type="dt" idx="19"/>
          </p:nvPr>
        </p:nvSpPr>
        <p:spPr/>
        <p:txBody>
          <a:bodyPr/>
          <a:p>
            <a:r>
              <a:rPr lang="da-DK"/>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6" name="PlaceHolder 1"/>
          <p:cNvSpPr>
            <a:spLocks noGrp="1"/>
          </p:cNvSpPr>
          <p:nvPr>
            <p:ph type="title"/>
          </p:nvPr>
        </p:nvSpPr>
        <p:spPr>
          <a:xfrm>
            <a:off x="839880" y="457200"/>
            <a:ext cx="3931920" cy="1599840"/>
          </a:xfrm>
          <a:prstGeom prst="rect">
            <a:avLst/>
          </a:prstGeom>
          <a:noFill/>
          <a:ln w="0">
            <a:noFill/>
          </a:ln>
        </p:spPr>
        <p:txBody>
          <a:bodyPr lIns="0" rIns="0" tIns="0" bIns="0" anchor="ctr">
            <a:noAutofit/>
          </a:bodyPr>
          <a:p>
            <a:pPr indent="0">
              <a:buNone/>
            </a:pPr>
            <a:endParaRPr b="0" lang="da-DK" sz="1800" spc="-1" strike="noStrike">
              <a:solidFill>
                <a:schemeClr val="dk1"/>
              </a:solidFill>
              <a:latin typeface="Avenir Next LT Pro"/>
            </a:endParaRPr>
          </a:p>
        </p:txBody>
      </p:sp>
      <p:sp>
        <p:nvSpPr>
          <p:cNvPr id="3" name="PlaceHolder 2"/>
          <p:cNvSpPr>
            <a:spLocks noGrp="1"/>
          </p:cNvSpPr>
          <p:nvPr>
            <p:ph type="ftr" idx="23"/>
          </p:nvPr>
        </p:nvSpPr>
        <p:spPr/>
        <p:txBody>
          <a:bodyPr/>
          <a:p>
            <a:r>
              <a:t>Footer</a:t>
            </a:r>
          </a:p>
        </p:txBody>
      </p:sp>
      <p:sp>
        <p:nvSpPr>
          <p:cNvPr id="4" name="PlaceHolder 3"/>
          <p:cNvSpPr>
            <a:spLocks noGrp="1"/>
          </p:cNvSpPr>
          <p:nvPr>
            <p:ph type="sldNum" idx="24"/>
          </p:nvPr>
        </p:nvSpPr>
        <p:spPr/>
        <p:txBody>
          <a:bodyPr/>
          <a:p>
            <a:fld id="{C4735C49-DA07-4B99-9266-40C60981D219}" type="slidenum">
              <a:t>&lt;#&gt;</a:t>
            </a:fld>
          </a:p>
        </p:txBody>
      </p:sp>
      <p:sp>
        <p:nvSpPr>
          <p:cNvPr id="5" name="PlaceHolder 4"/>
          <p:cNvSpPr>
            <a:spLocks noGrp="1"/>
          </p:cNvSpPr>
          <p:nvPr>
            <p:ph type="dt" idx="22"/>
          </p:nvPr>
        </p:nvSpPr>
        <p:spPr/>
        <p:txBody>
          <a:bodyPr/>
          <a:p>
            <a:r>
              <a:rPr lang="da-DK"/>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p>
            <a:r>
              <a:t>Footer</a:t>
            </a:r>
          </a:p>
        </p:txBody>
      </p:sp>
      <p:sp>
        <p:nvSpPr>
          <p:cNvPr id="3" name="PlaceHolder 2"/>
          <p:cNvSpPr>
            <a:spLocks noGrp="1"/>
          </p:cNvSpPr>
          <p:nvPr>
            <p:ph type="sldNum" idx="27"/>
          </p:nvPr>
        </p:nvSpPr>
        <p:spPr/>
        <p:txBody>
          <a:bodyPr/>
          <a:p>
            <a:fld id="{5DAD61CA-51E6-4BA7-BA1B-FBE6F6C835BB}" type="slidenum">
              <a:t>&lt;#&gt;</a:t>
            </a:fld>
          </a:p>
        </p:txBody>
      </p:sp>
      <p:sp>
        <p:nvSpPr>
          <p:cNvPr id="4" name="PlaceHolder 3"/>
          <p:cNvSpPr>
            <a:spLocks noGrp="1"/>
          </p:cNvSpPr>
          <p:nvPr>
            <p:ph type="dt" idx="25"/>
          </p:nvPr>
        </p:nvSpPr>
        <p:spPr/>
        <p:txBody>
          <a:bodyPr/>
          <a:p>
            <a:r>
              <a:rPr lang="da-DK"/>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png"/><Relationship Id="rId3"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png"/><Relationship Id="rId3" Type="http://schemas.openxmlformats.org/officeDocument/2006/relationships/slideLayout" Target="../slideLayouts/slideLayout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png"/><Relationship Id="rId3"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png"/><Relationship Id="rId3"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png"/><Relationship Id="rId3"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1"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2"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100000"/>
              </a:lnSpc>
              <a:buNone/>
            </a:pPr>
            <a:r>
              <a:rPr b="0" lang="en-US" sz="4400" spc="-1" strike="noStrike">
                <a:solidFill>
                  <a:schemeClr val="dk1"/>
                </a:solidFill>
                <a:latin typeface="Sabon Next LT"/>
              </a:rPr>
              <a:t>Click to edit Master title style</a:t>
            </a:r>
            <a:endParaRPr b="0" lang="da-DK" sz="4400" spc="-1" strike="noStrike">
              <a:solidFill>
                <a:schemeClr val="dk1"/>
              </a:solidFill>
              <a:latin typeface="Avenir Next LT Pro"/>
            </a:endParaRPr>
          </a:p>
        </p:txBody>
      </p:sp>
      <p:sp>
        <p:nvSpPr>
          <p:cNvPr id="3" name="PlaceHolder 2"/>
          <p:cNvSpPr>
            <a:spLocks noGrp="1"/>
          </p:cNvSpPr>
          <p:nvPr>
            <p:ph type="dt" idx="1"/>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4" name="PlaceHolder 3"/>
          <p:cNvSpPr>
            <a:spLocks noGrp="1"/>
          </p:cNvSpPr>
          <p:nvPr>
            <p:ph type="ftr" idx="2"/>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5" name="PlaceHolder 4"/>
          <p:cNvSpPr>
            <a:spLocks noGrp="1"/>
          </p:cNvSpPr>
          <p:nvPr>
            <p:ph type="sldNum" idx="3"/>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71F0B6EB-C498-4AA0-806E-F9D22BBF8E70}"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
        <p:nvSpPr>
          <p:cNvPr id="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110000"/>
              </a:lnSpc>
              <a:spcBef>
                <a:spcPts val="1417"/>
              </a:spcBef>
              <a:buClr>
                <a:srgbClr val="000000"/>
              </a:buClr>
              <a:buSzPct val="45000"/>
              <a:buFont typeface="Wingdings" charset="2"/>
              <a:buChar char=""/>
            </a:pPr>
            <a:r>
              <a:rPr b="0" lang="da-DK" sz="2800" spc="-1" strike="noStrike">
                <a:solidFill>
                  <a:schemeClr val="dk1"/>
                </a:solidFill>
                <a:latin typeface="Avenir Next LT Pro"/>
              </a:rPr>
              <a:t>Klik for at redigere dispositionstekstens format</a:t>
            </a:r>
            <a:endParaRPr b="0" lang="da-DK" sz="2800" spc="-1" strike="noStrike">
              <a:solidFill>
                <a:schemeClr val="dk1"/>
              </a:solidFill>
              <a:latin typeface="Avenir Next LT Pro"/>
            </a:endParaRPr>
          </a:p>
          <a:p>
            <a:pPr lvl="1" marL="864000" indent="-324000">
              <a:lnSpc>
                <a:spcPct val="110000"/>
              </a:lnSpc>
              <a:spcBef>
                <a:spcPts val="1134"/>
              </a:spcBef>
              <a:buClr>
                <a:srgbClr val="000000"/>
              </a:buClr>
              <a:buSzPct val="75000"/>
              <a:buFont typeface="Symbol" charset="2"/>
              <a:buChar char=""/>
            </a:pPr>
            <a:r>
              <a:rPr b="0" lang="da-DK" sz="2000" spc="-1" strike="noStrike">
                <a:solidFill>
                  <a:schemeClr val="dk1"/>
                </a:solidFill>
                <a:latin typeface="Avenir Next LT Pro"/>
              </a:rPr>
              <a:t>Andet dispositionsniveau</a:t>
            </a:r>
            <a:endParaRPr b="0" lang="da-DK" sz="2000" spc="-1" strike="noStrike">
              <a:solidFill>
                <a:schemeClr val="dk1"/>
              </a:solidFill>
              <a:latin typeface="Avenir Next LT Pro"/>
            </a:endParaRPr>
          </a:p>
          <a:p>
            <a:pPr lvl="2" marL="1296000" indent="-288000">
              <a:lnSpc>
                <a:spcPct val="110000"/>
              </a:lnSpc>
              <a:spcBef>
                <a:spcPts val="850"/>
              </a:spcBef>
              <a:buClr>
                <a:srgbClr val="000000"/>
              </a:buClr>
              <a:buSzPct val="45000"/>
              <a:buFont typeface="Wingdings" charset="2"/>
              <a:buChar char=""/>
            </a:pPr>
            <a:r>
              <a:rPr b="0" lang="da-DK" sz="1800" spc="-1" strike="noStrike">
                <a:solidFill>
                  <a:schemeClr val="dk1"/>
                </a:solidFill>
                <a:latin typeface="Avenir Next LT Pro"/>
              </a:rPr>
              <a:t>Tredje dispositionsniveau</a:t>
            </a:r>
            <a:endParaRPr b="0" lang="da-DK" sz="1800" spc="-1" strike="noStrike">
              <a:solidFill>
                <a:schemeClr val="dk1"/>
              </a:solidFill>
              <a:latin typeface="Avenir Next LT Pro"/>
            </a:endParaRPr>
          </a:p>
          <a:p>
            <a:pPr lvl="3" marL="1728000" indent="-216000">
              <a:lnSpc>
                <a:spcPct val="110000"/>
              </a:lnSpc>
              <a:spcBef>
                <a:spcPts val="567"/>
              </a:spcBef>
              <a:buClr>
                <a:srgbClr val="000000"/>
              </a:buClr>
              <a:buSzPct val="75000"/>
              <a:buFont typeface="Symbol" charset="2"/>
              <a:buChar char=""/>
            </a:pPr>
            <a:r>
              <a:rPr b="0" lang="da-DK" sz="1800" spc="-1" strike="noStrike">
                <a:solidFill>
                  <a:schemeClr val="dk1"/>
                </a:solidFill>
                <a:latin typeface="Avenir Next LT Pro"/>
              </a:rPr>
              <a:t>Fjerde dispositionsniveau</a:t>
            </a:r>
            <a:endParaRPr b="0" lang="da-DK" sz="1800" spc="-1" strike="noStrike">
              <a:solidFill>
                <a:schemeClr val="dk1"/>
              </a:solidFill>
              <a:latin typeface="Avenir Next LT Pro"/>
            </a:endParaRPr>
          </a:p>
          <a:p>
            <a:pPr lvl="4" marL="2160000" indent="-216000">
              <a:lnSpc>
                <a:spcPct val="110000"/>
              </a:lnSpc>
              <a:spcBef>
                <a:spcPts val="283"/>
              </a:spcBef>
              <a:buClr>
                <a:srgbClr val="000000"/>
              </a:buClr>
              <a:buSzPct val="45000"/>
              <a:buFont typeface="Wingdings" charset="2"/>
              <a:buChar char=""/>
            </a:pPr>
            <a:r>
              <a:rPr b="0" lang="da-DK" sz="2000" spc="-1" strike="noStrike">
                <a:solidFill>
                  <a:schemeClr val="dk1"/>
                </a:solidFill>
                <a:latin typeface="Avenir Next LT Pro"/>
              </a:rPr>
              <a:t>Femte dispositionsniveau</a:t>
            </a:r>
            <a:endParaRPr b="0" lang="da-DK" sz="2000" spc="-1" strike="noStrike">
              <a:solidFill>
                <a:schemeClr val="dk1"/>
              </a:solidFill>
              <a:latin typeface="Avenir Next LT Pro"/>
            </a:endParaRPr>
          </a:p>
          <a:p>
            <a:pPr lvl="5" marL="2592000" indent="-216000">
              <a:lnSpc>
                <a:spcPct val="110000"/>
              </a:lnSpc>
              <a:spcBef>
                <a:spcPts val="283"/>
              </a:spcBef>
              <a:buClr>
                <a:srgbClr val="000000"/>
              </a:buClr>
              <a:buSzPct val="45000"/>
              <a:buFont typeface="Wingdings" charset="2"/>
              <a:buChar char=""/>
            </a:pPr>
            <a:r>
              <a:rPr b="0" lang="da-DK" sz="2000" spc="-1" strike="noStrike">
                <a:solidFill>
                  <a:schemeClr val="dk1"/>
                </a:solidFill>
                <a:latin typeface="Avenir Next LT Pro"/>
              </a:rPr>
              <a:t>Sjette dispositionsniveau</a:t>
            </a:r>
            <a:endParaRPr b="0" lang="da-DK" sz="2000" spc="-1" strike="noStrike">
              <a:solidFill>
                <a:schemeClr val="dk1"/>
              </a:solidFill>
              <a:latin typeface="Avenir Next LT Pro"/>
            </a:endParaRPr>
          </a:p>
          <a:p>
            <a:pPr lvl="6" marL="3024000" indent="-216000">
              <a:lnSpc>
                <a:spcPct val="110000"/>
              </a:lnSpc>
              <a:spcBef>
                <a:spcPts val="283"/>
              </a:spcBef>
              <a:buClr>
                <a:srgbClr val="000000"/>
              </a:buClr>
              <a:buSzPct val="45000"/>
              <a:buFont typeface="Wingdings" charset="2"/>
              <a:buChar char=""/>
            </a:pPr>
            <a:r>
              <a:rPr b="0" lang="da-DK" sz="2000" spc="-1" strike="noStrike">
                <a:solidFill>
                  <a:schemeClr val="dk1"/>
                </a:solidFill>
                <a:latin typeface="Avenir Next LT Pro"/>
              </a:rPr>
              <a:t>Syvende dispositionsniveau</a:t>
            </a:r>
            <a:endParaRPr b="0" lang="da-DK" sz="2000" spc="-1" strike="noStrike">
              <a:solidFill>
                <a:schemeClr val="dk1"/>
              </a:solidFill>
              <a:latin typeface="Avenir Next LT Pro"/>
            </a:endParaRPr>
          </a:p>
        </p:txBody>
      </p:sp>
    </p:spTree>
  </p:cSld>
  <p:clrMap bg1="lt1" bg2="lt2" tx1="dk1" tx2="dk2" accent1="accent1" accent2="accent2" accent3="accent3" accent4="accent4" accent5="accent5" accent6="accent6" hlink="hlink" folHlink="folHlink"/>
  <p:sldLayoutIdLst>
    <p:sldLayoutId id="2147483649" r:id="rId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2"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73"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74"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100000"/>
              </a:lnSpc>
              <a:buNone/>
            </a:pPr>
            <a:r>
              <a:rPr b="0" lang="en-US" sz="3200" spc="-1" strike="noStrike">
                <a:solidFill>
                  <a:schemeClr val="dk1"/>
                </a:solidFill>
                <a:latin typeface="Sabon Next LT"/>
              </a:rPr>
              <a:t>Click to edit Master title style</a:t>
            </a:r>
            <a:endParaRPr b="0" lang="da-DK" sz="3200" spc="-1" strike="noStrike">
              <a:solidFill>
                <a:schemeClr val="dk1"/>
              </a:solidFill>
              <a:latin typeface="Avenir Next LT Pro"/>
            </a:endParaRPr>
          </a:p>
        </p:txBody>
      </p:sp>
      <p:sp>
        <p:nvSpPr>
          <p:cNvPr id="75" name="PlaceHolder 2"/>
          <p:cNvSpPr>
            <a:spLocks noGrp="1"/>
          </p:cNvSpPr>
          <p:nvPr>
            <p:ph type="body"/>
          </p:nvPr>
        </p:nvSpPr>
        <p:spPr>
          <a:xfrm>
            <a:off x="5183280" y="987480"/>
            <a:ext cx="6171840" cy="4873320"/>
          </a:xfrm>
          <a:prstGeom prst="rect">
            <a:avLst/>
          </a:prstGeom>
          <a:noFill/>
          <a:ln w="0">
            <a:noFill/>
          </a:ln>
        </p:spPr>
        <p:txBody>
          <a:bodyPr lIns="91440" rIns="91440" tIns="45720" bIns="45720" anchor="t">
            <a:noAutofit/>
          </a:bodyPr>
          <a:p>
            <a:pPr marL="228600" indent="-228600" defTabSz="914400">
              <a:lnSpc>
                <a:spcPct val="110000"/>
              </a:lnSpc>
              <a:spcBef>
                <a:spcPts val="1001"/>
              </a:spcBef>
              <a:buClr>
                <a:srgbClr val="758468"/>
              </a:buClr>
              <a:buFont typeface="Arial"/>
              <a:buChar char="•"/>
            </a:pPr>
            <a:r>
              <a:rPr b="0" lang="en-US" sz="3200" spc="-1" strike="noStrike">
                <a:solidFill>
                  <a:schemeClr val="dk1"/>
                </a:solidFill>
                <a:latin typeface="Avenir Next LT Pro"/>
              </a:rPr>
              <a:t>Click to edit Master text styles</a:t>
            </a:r>
            <a:endParaRPr b="0" lang="da-DK" sz="3200" spc="-1" strike="noStrike">
              <a:solidFill>
                <a:schemeClr val="dk1"/>
              </a:solidFill>
              <a:latin typeface="Avenir Next LT Pro"/>
            </a:endParaRPr>
          </a:p>
          <a:p>
            <a:pPr lvl="1" marL="685800" indent="-228600" defTabSz="914400">
              <a:lnSpc>
                <a:spcPct val="110000"/>
              </a:lnSpc>
              <a:spcBef>
                <a:spcPts val="499"/>
              </a:spcBef>
              <a:buClr>
                <a:srgbClr val="758468"/>
              </a:buClr>
              <a:buFont typeface="Arial"/>
              <a:buChar char="•"/>
            </a:pPr>
            <a:r>
              <a:rPr b="0" lang="en-US" sz="2800" spc="-1" strike="noStrike">
                <a:solidFill>
                  <a:schemeClr val="dk1"/>
                </a:solidFill>
                <a:latin typeface="Avenir Next LT Pro"/>
              </a:rPr>
              <a:t>Second level</a:t>
            </a:r>
            <a:endParaRPr b="0" lang="da-DK" sz="2800" spc="-1" strike="noStrike">
              <a:solidFill>
                <a:schemeClr val="dk1"/>
              </a:solidFill>
              <a:latin typeface="Avenir Next LT Pro"/>
            </a:endParaRPr>
          </a:p>
          <a:p>
            <a:pPr lvl="2" marL="1143000" indent="-228600" defTabSz="914400">
              <a:lnSpc>
                <a:spcPct val="110000"/>
              </a:lnSpc>
              <a:spcBef>
                <a:spcPts val="499"/>
              </a:spcBef>
              <a:buClr>
                <a:srgbClr val="758468"/>
              </a:buClr>
              <a:buFont typeface="Arial"/>
              <a:buChar char="•"/>
            </a:pPr>
            <a:r>
              <a:rPr b="0" lang="en-US" sz="2400" spc="-1" strike="noStrike">
                <a:solidFill>
                  <a:schemeClr val="dk1"/>
                </a:solidFill>
                <a:latin typeface="Avenir Next LT Pro"/>
              </a:rPr>
              <a:t>Third level</a:t>
            </a:r>
            <a:endParaRPr b="0" lang="da-DK" sz="2400" spc="-1" strike="noStrike">
              <a:solidFill>
                <a:schemeClr val="dk1"/>
              </a:solidFill>
              <a:latin typeface="Avenir Next LT Pro"/>
            </a:endParaRPr>
          </a:p>
          <a:p>
            <a:pPr lvl="3" marL="1600200" indent="-228600" defTabSz="914400">
              <a:lnSpc>
                <a:spcPct val="110000"/>
              </a:lnSpc>
              <a:spcBef>
                <a:spcPts val="499"/>
              </a:spcBef>
              <a:buClr>
                <a:srgbClr val="758468"/>
              </a:buClr>
              <a:buFont typeface="Arial"/>
              <a:buChar char="•"/>
            </a:pPr>
            <a:r>
              <a:rPr b="0" lang="en-US" sz="2000" spc="-1" strike="noStrike">
                <a:solidFill>
                  <a:schemeClr val="dk1"/>
                </a:solidFill>
                <a:latin typeface="Avenir Next LT Pro"/>
              </a:rPr>
              <a:t>Fourth level</a:t>
            </a:r>
            <a:endParaRPr b="0" lang="da-DK" sz="2000" spc="-1" strike="noStrike">
              <a:solidFill>
                <a:schemeClr val="dk1"/>
              </a:solidFill>
              <a:latin typeface="Avenir Next LT Pro"/>
            </a:endParaRPr>
          </a:p>
          <a:p>
            <a:pPr lvl="4" marL="2057400" indent="-228600" defTabSz="914400">
              <a:lnSpc>
                <a:spcPct val="110000"/>
              </a:lnSpc>
              <a:spcBef>
                <a:spcPts val="499"/>
              </a:spcBef>
              <a:buClr>
                <a:srgbClr val="758468"/>
              </a:buClr>
              <a:buFont typeface="Arial"/>
              <a:buChar char="•"/>
            </a:pPr>
            <a:r>
              <a:rPr b="0" lang="en-US" sz="2000" spc="-1" strike="noStrike">
                <a:solidFill>
                  <a:schemeClr val="dk1"/>
                </a:solidFill>
                <a:latin typeface="Avenir Next LT Pro"/>
              </a:rPr>
              <a:t>Fifth level</a:t>
            </a:r>
            <a:endParaRPr b="0" lang="da-DK" sz="2000" spc="-1" strike="noStrike">
              <a:solidFill>
                <a:schemeClr val="dk1"/>
              </a:solidFill>
              <a:latin typeface="Avenir Next LT Pro"/>
            </a:endParaRPr>
          </a:p>
        </p:txBody>
      </p:sp>
      <p:sp>
        <p:nvSpPr>
          <p:cNvPr id="76"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110000"/>
              </a:lnSpc>
              <a:spcBef>
                <a:spcPts val="1001"/>
              </a:spcBef>
              <a:buNone/>
              <a:tabLst>
                <a:tab algn="l" pos="0"/>
              </a:tabLst>
            </a:pPr>
            <a:r>
              <a:rPr b="0" lang="en-US" sz="1600" spc="-1" strike="noStrike">
                <a:solidFill>
                  <a:schemeClr val="dk1"/>
                </a:solidFill>
                <a:latin typeface="Avenir Next LT Pro"/>
              </a:rPr>
              <a:t>Click to edit Master text styles</a:t>
            </a:r>
            <a:endParaRPr b="0" lang="da-DK" sz="1600" spc="-1" strike="noStrike">
              <a:solidFill>
                <a:schemeClr val="dk1"/>
              </a:solidFill>
              <a:latin typeface="Avenir Next LT Pro"/>
            </a:endParaRPr>
          </a:p>
        </p:txBody>
      </p:sp>
      <p:sp>
        <p:nvSpPr>
          <p:cNvPr id="77" name="PlaceHolder 4"/>
          <p:cNvSpPr>
            <a:spLocks noGrp="1"/>
          </p:cNvSpPr>
          <p:nvPr>
            <p:ph type="dt" idx="28"/>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78" name="PlaceHolder 5"/>
          <p:cNvSpPr>
            <a:spLocks noGrp="1"/>
          </p:cNvSpPr>
          <p:nvPr>
            <p:ph type="ftr" idx="29"/>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79" name="PlaceHolder 6"/>
          <p:cNvSpPr>
            <a:spLocks noGrp="1"/>
          </p:cNvSpPr>
          <p:nvPr>
            <p:ph type="sldNum" idx="30"/>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FD343FCB-B92C-4D08-B475-151E492CBD45}"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81"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82"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100000"/>
              </a:lnSpc>
              <a:buNone/>
            </a:pPr>
            <a:r>
              <a:rPr b="0" lang="en-US" sz="3200" spc="-1" strike="noStrike">
                <a:solidFill>
                  <a:schemeClr val="dk1"/>
                </a:solidFill>
                <a:latin typeface="Sabon Next LT"/>
              </a:rPr>
              <a:t>Click to edit Master title style</a:t>
            </a:r>
            <a:endParaRPr b="0" lang="da-DK" sz="3200" spc="-1" strike="noStrike">
              <a:solidFill>
                <a:schemeClr val="dk1"/>
              </a:solidFill>
              <a:latin typeface="Avenir Next LT Pro"/>
            </a:endParaRPr>
          </a:p>
        </p:txBody>
      </p:sp>
      <p:sp>
        <p:nvSpPr>
          <p:cNvPr id="83"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indent="0" defTabSz="914400">
              <a:lnSpc>
                <a:spcPct val="100000"/>
              </a:lnSpc>
              <a:buNone/>
              <a:tabLst>
                <a:tab algn="l" pos="0"/>
              </a:tabLst>
            </a:pPr>
            <a:r>
              <a:rPr b="0" lang="en-US" sz="3200" spc="-1" strike="noStrike">
                <a:solidFill>
                  <a:schemeClr val="dk1"/>
                </a:solidFill>
                <a:latin typeface="Avenir Next LT Pro"/>
              </a:rPr>
              <a:t>Click icon to add picture</a:t>
            </a:r>
            <a:endParaRPr b="0" lang="da-DK" sz="3200" spc="-1" strike="noStrike">
              <a:solidFill>
                <a:schemeClr val="dk1"/>
              </a:solidFill>
              <a:latin typeface="Avenir Next LT Pro"/>
            </a:endParaRPr>
          </a:p>
        </p:txBody>
      </p:sp>
      <p:sp>
        <p:nvSpPr>
          <p:cNvPr id="84"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110000"/>
              </a:lnSpc>
              <a:spcBef>
                <a:spcPts val="1001"/>
              </a:spcBef>
              <a:buNone/>
              <a:tabLst>
                <a:tab algn="l" pos="0"/>
              </a:tabLst>
            </a:pPr>
            <a:r>
              <a:rPr b="0" lang="en-US" sz="1600" spc="-1" strike="noStrike">
                <a:solidFill>
                  <a:schemeClr val="dk1"/>
                </a:solidFill>
                <a:latin typeface="Avenir Next LT Pro"/>
              </a:rPr>
              <a:t>Click to edit Master text styles</a:t>
            </a:r>
            <a:endParaRPr b="0" lang="da-DK" sz="1600" spc="-1" strike="noStrike">
              <a:solidFill>
                <a:schemeClr val="dk1"/>
              </a:solidFill>
              <a:latin typeface="Avenir Next LT Pro"/>
            </a:endParaRPr>
          </a:p>
        </p:txBody>
      </p:sp>
      <p:sp>
        <p:nvSpPr>
          <p:cNvPr id="85" name="PlaceHolder 4"/>
          <p:cNvSpPr>
            <a:spLocks noGrp="1"/>
          </p:cNvSpPr>
          <p:nvPr>
            <p:ph type="dt" idx="31"/>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86" name="PlaceHolder 5"/>
          <p:cNvSpPr>
            <a:spLocks noGrp="1"/>
          </p:cNvSpPr>
          <p:nvPr>
            <p:ph type="ftr" idx="32"/>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87" name="PlaceHolder 6"/>
          <p:cNvSpPr>
            <a:spLocks noGrp="1"/>
          </p:cNvSpPr>
          <p:nvPr>
            <p:ph type="sldNum" idx="33"/>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69448559-C051-4024-A676-91AFC7D8A88C}"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10"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11" name="PlaceHolder 1"/>
          <p:cNvSpPr>
            <a:spLocks noGrp="1"/>
          </p:cNvSpPr>
          <p:nvPr>
            <p:ph type="title"/>
          </p:nvPr>
        </p:nvSpPr>
        <p:spPr>
          <a:xfrm>
            <a:off x="458640" y="425520"/>
            <a:ext cx="11274120" cy="1325160"/>
          </a:xfrm>
          <a:prstGeom prst="rect">
            <a:avLst/>
          </a:prstGeom>
          <a:noFill/>
          <a:ln w="0">
            <a:noFill/>
          </a:ln>
        </p:spPr>
        <p:txBody>
          <a:bodyPr lIns="91440" rIns="91440" tIns="45720" bIns="45720" anchor="ctr">
            <a:noAutofit/>
          </a:bodyPr>
          <a:p>
            <a:pPr indent="0" defTabSz="914400">
              <a:lnSpc>
                <a:spcPct val="100000"/>
              </a:lnSpc>
              <a:buNone/>
            </a:pPr>
            <a:r>
              <a:rPr b="0" lang="en-US" sz="4400" spc="-1" strike="noStrike">
                <a:solidFill>
                  <a:schemeClr val="dk1"/>
                </a:solidFill>
                <a:latin typeface="Sabon Next LT"/>
              </a:rPr>
              <a:t>Click to edit Master title style</a:t>
            </a:r>
            <a:endParaRPr b="0" lang="da-DK" sz="4400" spc="-1" strike="noStrike">
              <a:solidFill>
                <a:schemeClr val="dk1"/>
              </a:solidFill>
              <a:latin typeface="Avenir Next LT Pro"/>
            </a:endParaRPr>
          </a:p>
        </p:txBody>
      </p:sp>
      <p:sp>
        <p:nvSpPr>
          <p:cNvPr id="12" name="PlaceHolder 2"/>
          <p:cNvSpPr>
            <a:spLocks noGrp="1"/>
          </p:cNvSpPr>
          <p:nvPr>
            <p:ph type="body"/>
          </p:nvPr>
        </p:nvSpPr>
        <p:spPr>
          <a:xfrm>
            <a:off x="458640" y="1949400"/>
            <a:ext cx="11274120" cy="4195440"/>
          </a:xfrm>
          <a:prstGeom prst="rect">
            <a:avLst/>
          </a:prstGeom>
          <a:noFill/>
          <a:ln w="0">
            <a:noFill/>
          </a:ln>
        </p:spPr>
        <p:txBody>
          <a:bodyPr lIns="91440" rIns="91440" tIns="45720" bIns="45720" anchor="t" vert="eaVert">
            <a:noAutofit/>
          </a:bodyPr>
          <a:p>
            <a:pPr marL="228600" indent="-228600" defTabSz="914400">
              <a:lnSpc>
                <a:spcPct val="110000"/>
              </a:lnSpc>
              <a:spcBef>
                <a:spcPts val="1001"/>
              </a:spcBef>
              <a:buClr>
                <a:srgbClr val="758468"/>
              </a:buClr>
              <a:buFont typeface="Arial"/>
              <a:buChar char="•"/>
            </a:pPr>
            <a:r>
              <a:rPr b="0" lang="en-US" sz="2800" spc="-1" strike="noStrike">
                <a:solidFill>
                  <a:schemeClr val="dk1"/>
                </a:solidFill>
                <a:latin typeface="Avenir Next LT Pro"/>
              </a:rPr>
              <a:t>Click to edit Master text styles</a:t>
            </a:r>
            <a:endParaRPr b="0" lang="da-DK" sz="2800" spc="-1" strike="noStrike">
              <a:solidFill>
                <a:schemeClr val="dk1"/>
              </a:solidFill>
              <a:latin typeface="Avenir Next LT Pro"/>
            </a:endParaRPr>
          </a:p>
          <a:p>
            <a:pPr lvl="1" marL="685800" indent="-228600" defTabSz="914400">
              <a:lnSpc>
                <a:spcPct val="110000"/>
              </a:lnSpc>
              <a:spcBef>
                <a:spcPts val="499"/>
              </a:spcBef>
              <a:buClr>
                <a:srgbClr val="758468"/>
              </a:buClr>
              <a:buFont typeface="Arial"/>
              <a:buChar char="•"/>
            </a:pPr>
            <a:r>
              <a:rPr b="0" lang="en-US" sz="2400" spc="-1" strike="noStrike">
                <a:solidFill>
                  <a:schemeClr val="dk1"/>
                </a:solidFill>
                <a:latin typeface="Avenir Next LT Pro"/>
              </a:rPr>
              <a:t>Second level</a:t>
            </a:r>
            <a:endParaRPr b="0" lang="da-DK" sz="2400" spc="-1" strike="noStrike">
              <a:solidFill>
                <a:schemeClr val="dk1"/>
              </a:solidFill>
              <a:latin typeface="Avenir Next LT Pro"/>
            </a:endParaRPr>
          </a:p>
          <a:p>
            <a:pPr lvl="2" marL="1143000" indent="-228600" defTabSz="914400">
              <a:lnSpc>
                <a:spcPct val="110000"/>
              </a:lnSpc>
              <a:spcBef>
                <a:spcPts val="499"/>
              </a:spcBef>
              <a:buClr>
                <a:srgbClr val="758468"/>
              </a:buClr>
              <a:buFont typeface="Arial"/>
              <a:buChar char="•"/>
            </a:pPr>
            <a:r>
              <a:rPr b="0" lang="en-US" sz="2000" spc="-1" strike="noStrike">
                <a:solidFill>
                  <a:schemeClr val="dk1"/>
                </a:solidFill>
                <a:latin typeface="Avenir Next LT Pro"/>
              </a:rPr>
              <a:t>Third level</a:t>
            </a:r>
            <a:endParaRPr b="0" lang="da-DK" sz="2000" spc="-1" strike="noStrike">
              <a:solidFill>
                <a:schemeClr val="dk1"/>
              </a:solidFill>
              <a:latin typeface="Avenir Next LT Pro"/>
            </a:endParaRPr>
          </a:p>
          <a:p>
            <a:pPr lvl="3" marL="16002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Fourth level</a:t>
            </a:r>
            <a:endParaRPr b="0" lang="da-DK" sz="1800" spc="-1" strike="noStrike">
              <a:solidFill>
                <a:schemeClr val="dk1"/>
              </a:solidFill>
              <a:latin typeface="Avenir Next LT Pro"/>
            </a:endParaRPr>
          </a:p>
          <a:p>
            <a:pPr lvl="4" marL="20574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Fifth level</a:t>
            </a:r>
            <a:endParaRPr b="0" lang="da-DK" sz="1800" spc="-1" strike="noStrike">
              <a:solidFill>
                <a:schemeClr val="dk1"/>
              </a:solidFill>
              <a:latin typeface="Avenir Next LT Pro"/>
            </a:endParaRPr>
          </a:p>
        </p:txBody>
      </p:sp>
      <p:sp>
        <p:nvSpPr>
          <p:cNvPr id="13" name="PlaceHolder 3"/>
          <p:cNvSpPr>
            <a:spLocks noGrp="1"/>
          </p:cNvSpPr>
          <p:nvPr>
            <p:ph type="dt" idx="4"/>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14" name="PlaceHolder 4"/>
          <p:cNvSpPr>
            <a:spLocks noGrp="1"/>
          </p:cNvSpPr>
          <p:nvPr>
            <p:ph type="ftr" idx="5"/>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15" name="PlaceHolder 5"/>
          <p:cNvSpPr>
            <a:spLocks noGrp="1"/>
          </p:cNvSpPr>
          <p:nvPr>
            <p:ph type="sldNum" idx="6"/>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F5070BE0-BBA6-480A-987E-10D2F313C357}"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17"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18" name="PlaceHolder 1"/>
          <p:cNvSpPr>
            <a:spLocks noGrp="1"/>
          </p:cNvSpPr>
          <p:nvPr>
            <p:ph type="title"/>
          </p:nvPr>
        </p:nvSpPr>
        <p:spPr>
          <a:xfrm>
            <a:off x="8724960" y="365040"/>
            <a:ext cx="2628720" cy="5811480"/>
          </a:xfrm>
          <a:prstGeom prst="rect">
            <a:avLst/>
          </a:prstGeom>
          <a:noFill/>
          <a:ln w="0">
            <a:noFill/>
          </a:ln>
        </p:spPr>
        <p:txBody>
          <a:bodyPr lIns="91440" rIns="91440" tIns="45720" bIns="45720" anchor="ctr" vert="eaVert">
            <a:noAutofit/>
          </a:bodyPr>
          <a:p>
            <a:pPr indent="0" defTabSz="914400">
              <a:lnSpc>
                <a:spcPct val="100000"/>
              </a:lnSpc>
              <a:buNone/>
            </a:pPr>
            <a:r>
              <a:rPr b="0" lang="en-US" sz="4400" spc="-1" strike="noStrike">
                <a:solidFill>
                  <a:schemeClr val="dk1"/>
                </a:solidFill>
                <a:latin typeface="Sabon Next LT"/>
              </a:rPr>
              <a:t>Click to edit Master title style</a:t>
            </a:r>
            <a:endParaRPr b="0" lang="da-DK" sz="4400" spc="-1" strike="noStrike">
              <a:solidFill>
                <a:schemeClr val="dk1"/>
              </a:solidFill>
              <a:latin typeface="Avenir Next LT Pro"/>
            </a:endParaRPr>
          </a:p>
        </p:txBody>
      </p:sp>
      <p:sp>
        <p:nvSpPr>
          <p:cNvPr id="19" name="PlaceHolder 2"/>
          <p:cNvSpPr>
            <a:spLocks noGrp="1"/>
          </p:cNvSpPr>
          <p:nvPr>
            <p:ph type="body"/>
          </p:nvPr>
        </p:nvSpPr>
        <p:spPr>
          <a:xfrm>
            <a:off x="838080" y="365040"/>
            <a:ext cx="7733880" cy="5811480"/>
          </a:xfrm>
          <a:prstGeom prst="rect">
            <a:avLst/>
          </a:prstGeom>
          <a:noFill/>
          <a:ln w="0">
            <a:noFill/>
          </a:ln>
        </p:spPr>
        <p:txBody>
          <a:bodyPr lIns="91440" rIns="91440" tIns="45720" bIns="45720" anchor="t" vert="eaVert">
            <a:noAutofit/>
          </a:bodyPr>
          <a:p>
            <a:pPr marL="228600" indent="-228600" defTabSz="914400">
              <a:lnSpc>
                <a:spcPct val="110000"/>
              </a:lnSpc>
              <a:spcBef>
                <a:spcPts val="1001"/>
              </a:spcBef>
              <a:buClr>
                <a:srgbClr val="758468"/>
              </a:buClr>
              <a:buFont typeface="Arial"/>
              <a:buChar char="•"/>
            </a:pPr>
            <a:r>
              <a:rPr b="0" lang="en-US" sz="2800" spc="-1" strike="noStrike">
                <a:solidFill>
                  <a:schemeClr val="dk1"/>
                </a:solidFill>
                <a:latin typeface="Avenir Next LT Pro"/>
              </a:rPr>
              <a:t>Click to edit Master text styles</a:t>
            </a:r>
            <a:endParaRPr b="0" lang="da-DK" sz="2800" spc="-1" strike="noStrike">
              <a:solidFill>
                <a:schemeClr val="dk1"/>
              </a:solidFill>
              <a:latin typeface="Avenir Next LT Pro"/>
            </a:endParaRPr>
          </a:p>
          <a:p>
            <a:pPr lvl="1" marL="685800" indent="-228600" defTabSz="914400">
              <a:lnSpc>
                <a:spcPct val="110000"/>
              </a:lnSpc>
              <a:spcBef>
                <a:spcPts val="499"/>
              </a:spcBef>
              <a:buClr>
                <a:srgbClr val="758468"/>
              </a:buClr>
              <a:buFont typeface="Arial"/>
              <a:buChar char="•"/>
            </a:pPr>
            <a:r>
              <a:rPr b="0" lang="en-US" sz="2400" spc="-1" strike="noStrike">
                <a:solidFill>
                  <a:schemeClr val="dk1"/>
                </a:solidFill>
                <a:latin typeface="Avenir Next LT Pro"/>
              </a:rPr>
              <a:t>Second level</a:t>
            </a:r>
            <a:endParaRPr b="0" lang="da-DK" sz="2400" spc="-1" strike="noStrike">
              <a:solidFill>
                <a:schemeClr val="dk1"/>
              </a:solidFill>
              <a:latin typeface="Avenir Next LT Pro"/>
            </a:endParaRPr>
          </a:p>
          <a:p>
            <a:pPr lvl="2" marL="1143000" indent="-228600" defTabSz="914400">
              <a:lnSpc>
                <a:spcPct val="110000"/>
              </a:lnSpc>
              <a:spcBef>
                <a:spcPts val="499"/>
              </a:spcBef>
              <a:buClr>
                <a:srgbClr val="758468"/>
              </a:buClr>
              <a:buFont typeface="Arial"/>
              <a:buChar char="•"/>
            </a:pPr>
            <a:r>
              <a:rPr b="0" lang="en-US" sz="2000" spc="-1" strike="noStrike">
                <a:solidFill>
                  <a:schemeClr val="dk1"/>
                </a:solidFill>
                <a:latin typeface="Avenir Next LT Pro"/>
              </a:rPr>
              <a:t>Third level</a:t>
            </a:r>
            <a:endParaRPr b="0" lang="da-DK" sz="2000" spc="-1" strike="noStrike">
              <a:solidFill>
                <a:schemeClr val="dk1"/>
              </a:solidFill>
              <a:latin typeface="Avenir Next LT Pro"/>
            </a:endParaRPr>
          </a:p>
          <a:p>
            <a:pPr lvl="3" marL="16002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Fourth level</a:t>
            </a:r>
            <a:endParaRPr b="0" lang="da-DK" sz="1800" spc="-1" strike="noStrike">
              <a:solidFill>
                <a:schemeClr val="dk1"/>
              </a:solidFill>
              <a:latin typeface="Avenir Next LT Pro"/>
            </a:endParaRPr>
          </a:p>
          <a:p>
            <a:pPr lvl="4" marL="20574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Fifth level</a:t>
            </a:r>
            <a:endParaRPr b="0" lang="da-DK" sz="1800" spc="-1" strike="noStrike">
              <a:solidFill>
                <a:schemeClr val="dk1"/>
              </a:solidFill>
              <a:latin typeface="Avenir Next LT Pro"/>
            </a:endParaRPr>
          </a:p>
        </p:txBody>
      </p:sp>
      <p:sp>
        <p:nvSpPr>
          <p:cNvPr id="20" name="PlaceHolder 3"/>
          <p:cNvSpPr>
            <a:spLocks noGrp="1"/>
          </p:cNvSpPr>
          <p:nvPr>
            <p:ph type="dt" idx="7"/>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21" name="PlaceHolder 4"/>
          <p:cNvSpPr>
            <a:spLocks noGrp="1"/>
          </p:cNvSpPr>
          <p:nvPr>
            <p:ph type="ftr" idx="8"/>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22" name="PlaceHolder 5"/>
          <p:cNvSpPr>
            <a:spLocks noGrp="1"/>
          </p:cNvSpPr>
          <p:nvPr>
            <p:ph type="sldNum" idx="9"/>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E3C04BB8-3D1D-4C79-9025-A5C05A22BAC0}"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24"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25" name="PlaceHolder 1"/>
          <p:cNvSpPr>
            <a:spLocks noGrp="1"/>
          </p:cNvSpPr>
          <p:nvPr>
            <p:ph type="title"/>
          </p:nvPr>
        </p:nvSpPr>
        <p:spPr>
          <a:xfrm>
            <a:off x="458640" y="365760"/>
            <a:ext cx="10894680" cy="1325160"/>
          </a:xfrm>
          <a:prstGeom prst="rect">
            <a:avLst/>
          </a:prstGeom>
          <a:noFill/>
          <a:ln w="0">
            <a:noFill/>
          </a:ln>
        </p:spPr>
        <p:txBody>
          <a:bodyPr lIns="91440" rIns="91440" tIns="45720" bIns="45720" anchor="ctr">
            <a:noAutofit/>
          </a:bodyPr>
          <a:p>
            <a:pPr indent="0" defTabSz="914400">
              <a:lnSpc>
                <a:spcPct val="100000"/>
              </a:lnSpc>
              <a:buNone/>
            </a:pPr>
            <a:r>
              <a:rPr b="0" lang="en-US" sz="4400" spc="-1" strike="noStrike">
                <a:solidFill>
                  <a:schemeClr val="dk1"/>
                </a:solidFill>
                <a:latin typeface="Sabon Next LT"/>
              </a:rPr>
              <a:t>Click to edit Master title style</a:t>
            </a:r>
            <a:endParaRPr b="0" lang="da-DK" sz="4400" spc="-1" strike="noStrike">
              <a:solidFill>
                <a:schemeClr val="dk1"/>
              </a:solidFill>
              <a:latin typeface="Avenir Next LT Pro"/>
            </a:endParaRPr>
          </a:p>
        </p:txBody>
      </p:sp>
      <p:sp>
        <p:nvSpPr>
          <p:cNvPr id="26" name="PlaceHolder 2"/>
          <p:cNvSpPr>
            <a:spLocks noGrp="1"/>
          </p:cNvSpPr>
          <p:nvPr>
            <p:ph type="body"/>
          </p:nvPr>
        </p:nvSpPr>
        <p:spPr>
          <a:xfrm>
            <a:off x="458640" y="1949400"/>
            <a:ext cx="11274120" cy="4195440"/>
          </a:xfrm>
          <a:prstGeom prst="rect">
            <a:avLst/>
          </a:prstGeom>
          <a:noFill/>
          <a:ln w="0">
            <a:noFill/>
          </a:ln>
        </p:spPr>
        <p:txBody>
          <a:bodyPr lIns="91440" rIns="91440" tIns="45720" bIns="45720" anchor="t">
            <a:noAutofit/>
          </a:bodyPr>
          <a:p>
            <a:pPr marL="228600" indent="-228600" defTabSz="914400">
              <a:lnSpc>
                <a:spcPct val="110000"/>
              </a:lnSpc>
              <a:spcBef>
                <a:spcPts val="1001"/>
              </a:spcBef>
              <a:buClr>
                <a:srgbClr val="758468"/>
              </a:buClr>
              <a:buFont typeface="Arial"/>
              <a:buChar char="•"/>
            </a:pPr>
            <a:r>
              <a:rPr b="0" lang="en-US" sz="2800" spc="-1" strike="noStrike">
                <a:solidFill>
                  <a:schemeClr val="dk1"/>
                </a:solidFill>
                <a:latin typeface="Avenir Next LT Pro"/>
              </a:rPr>
              <a:t>Click to edit Master text styles</a:t>
            </a:r>
            <a:endParaRPr b="0" lang="da-DK" sz="2800" spc="-1" strike="noStrike">
              <a:solidFill>
                <a:schemeClr val="dk1"/>
              </a:solidFill>
              <a:latin typeface="Avenir Next LT Pro"/>
            </a:endParaRPr>
          </a:p>
          <a:p>
            <a:pPr lvl="1" marL="685800" indent="-228600" defTabSz="914400">
              <a:lnSpc>
                <a:spcPct val="110000"/>
              </a:lnSpc>
              <a:spcBef>
                <a:spcPts val="499"/>
              </a:spcBef>
              <a:buClr>
                <a:srgbClr val="758468"/>
              </a:buClr>
              <a:buFont typeface="Arial"/>
              <a:buChar char="•"/>
            </a:pPr>
            <a:r>
              <a:rPr b="0" lang="en-US" sz="2400" spc="-1" strike="noStrike">
                <a:solidFill>
                  <a:schemeClr val="dk1"/>
                </a:solidFill>
                <a:latin typeface="Avenir Next LT Pro"/>
              </a:rPr>
              <a:t>Second level</a:t>
            </a:r>
            <a:endParaRPr b="0" lang="da-DK" sz="2400" spc="-1" strike="noStrike">
              <a:solidFill>
                <a:schemeClr val="dk1"/>
              </a:solidFill>
              <a:latin typeface="Avenir Next LT Pro"/>
            </a:endParaRPr>
          </a:p>
          <a:p>
            <a:pPr lvl="2" marL="1143000" indent="-228600" defTabSz="914400">
              <a:lnSpc>
                <a:spcPct val="110000"/>
              </a:lnSpc>
              <a:spcBef>
                <a:spcPts val="499"/>
              </a:spcBef>
              <a:buClr>
                <a:srgbClr val="758468"/>
              </a:buClr>
              <a:buFont typeface="Arial"/>
              <a:buChar char="•"/>
            </a:pPr>
            <a:r>
              <a:rPr b="0" lang="en-US" sz="2000" spc="-1" strike="noStrike">
                <a:solidFill>
                  <a:schemeClr val="dk1"/>
                </a:solidFill>
                <a:latin typeface="Avenir Next LT Pro"/>
              </a:rPr>
              <a:t>Third level</a:t>
            </a:r>
            <a:endParaRPr b="0" lang="da-DK" sz="2000" spc="-1" strike="noStrike">
              <a:solidFill>
                <a:schemeClr val="dk1"/>
              </a:solidFill>
              <a:latin typeface="Avenir Next LT Pro"/>
            </a:endParaRPr>
          </a:p>
          <a:p>
            <a:pPr lvl="3" marL="16002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Fourth level</a:t>
            </a:r>
            <a:endParaRPr b="0" lang="da-DK" sz="1800" spc="-1" strike="noStrike">
              <a:solidFill>
                <a:schemeClr val="dk1"/>
              </a:solidFill>
              <a:latin typeface="Avenir Next LT Pro"/>
            </a:endParaRPr>
          </a:p>
          <a:p>
            <a:pPr lvl="4" marL="20574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Fifth level</a:t>
            </a:r>
            <a:endParaRPr b="0" lang="da-DK" sz="1800" spc="-1" strike="noStrike">
              <a:solidFill>
                <a:schemeClr val="dk1"/>
              </a:solidFill>
              <a:latin typeface="Avenir Next LT Pro"/>
            </a:endParaRPr>
          </a:p>
        </p:txBody>
      </p:sp>
      <p:sp>
        <p:nvSpPr>
          <p:cNvPr id="27" name="PlaceHolder 3"/>
          <p:cNvSpPr>
            <a:spLocks noGrp="1"/>
          </p:cNvSpPr>
          <p:nvPr>
            <p:ph type="dt" idx="10"/>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28" name="PlaceHolder 4"/>
          <p:cNvSpPr>
            <a:spLocks noGrp="1"/>
          </p:cNvSpPr>
          <p:nvPr>
            <p:ph type="ftr" idx="11"/>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29" name="PlaceHolder 5"/>
          <p:cNvSpPr>
            <a:spLocks noGrp="1"/>
          </p:cNvSpPr>
          <p:nvPr>
            <p:ph type="sldNum" idx="12"/>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EEEC0434-DECE-43D8-B8DA-8C6C58EFD015}"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33"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34" name="PlaceHolder 1"/>
          <p:cNvSpPr>
            <a:spLocks noGrp="1"/>
          </p:cNvSpPr>
          <p:nvPr>
            <p:ph type="title"/>
          </p:nvPr>
        </p:nvSpPr>
        <p:spPr>
          <a:xfrm>
            <a:off x="831960" y="1709640"/>
            <a:ext cx="10515240" cy="2852280"/>
          </a:xfrm>
          <a:prstGeom prst="rect">
            <a:avLst/>
          </a:prstGeom>
          <a:noFill/>
          <a:ln w="0">
            <a:noFill/>
          </a:ln>
        </p:spPr>
        <p:txBody>
          <a:bodyPr lIns="91440" rIns="91440" tIns="45720" bIns="45720" anchor="b">
            <a:noAutofit/>
          </a:bodyPr>
          <a:p>
            <a:pPr indent="0" defTabSz="914400">
              <a:lnSpc>
                <a:spcPct val="100000"/>
              </a:lnSpc>
              <a:buNone/>
            </a:pPr>
            <a:r>
              <a:rPr b="0" lang="en-US" sz="4400" spc="-1" strike="noStrike">
                <a:solidFill>
                  <a:schemeClr val="dk1"/>
                </a:solidFill>
                <a:latin typeface="Sabon Next LT"/>
              </a:rPr>
              <a:t>Click to edit Master title style</a:t>
            </a:r>
            <a:endParaRPr b="0" lang="da-DK" sz="4400" spc="-1" strike="noStrike">
              <a:solidFill>
                <a:schemeClr val="dk1"/>
              </a:solidFill>
              <a:latin typeface="Avenir Next LT Pro"/>
            </a:endParaRPr>
          </a:p>
        </p:txBody>
      </p:sp>
      <p:sp>
        <p:nvSpPr>
          <p:cNvPr id="35" name="PlaceHolder 2"/>
          <p:cNvSpPr>
            <a:spLocks noGrp="1"/>
          </p:cNvSpPr>
          <p:nvPr>
            <p:ph type="body"/>
          </p:nvPr>
        </p:nvSpPr>
        <p:spPr>
          <a:xfrm>
            <a:off x="831960" y="4589640"/>
            <a:ext cx="10515240" cy="1499760"/>
          </a:xfrm>
          <a:prstGeom prst="rect">
            <a:avLst/>
          </a:prstGeom>
          <a:noFill/>
          <a:ln w="0">
            <a:noFill/>
          </a:ln>
        </p:spPr>
        <p:txBody>
          <a:bodyPr lIns="91440" rIns="91440" tIns="45720" bIns="45720" anchor="t">
            <a:noAutofit/>
          </a:bodyPr>
          <a:p>
            <a:pPr indent="0" defTabSz="914400">
              <a:lnSpc>
                <a:spcPct val="110000"/>
              </a:lnSpc>
              <a:spcBef>
                <a:spcPts val="1001"/>
              </a:spcBef>
              <a:buNone/>
              <a:tabLst>
                <a:tab algn="l" pos="0"/>
              </a:tabLst>
            </a:pPr>
            <a:r>
              <a:rPr b="0" lang="en-US" sz="2400" spc="-1" strike="noStrike">
                <a:solidFill>
                  <a:schemeClr val="dk2"/>
                </a:solidFill>
                <a:latin typeface="Avenir Next LT Pro"/>
              </a:rPr>
              <a:t>Click to edit Master text styles</a:t>
            </a:r>
            <a:endParaRPr b="0" lang="da-DK" sz="2400" spc="-1" strike="noStrike">
              <a:solidFill>
                <a:schemeClr val="dk1"/>
              </a:solidFill>
              <a:latin typeface="Avenir Next LT Pro"/>
            </a:endParaRPr>
          </a:p>
        </p:txBody>
      </p:sp>
      <p:sp>
        <p:nvSpPr>
          <p:cNvPr id="36" name="PlaceHolder 3"/>
          <p:cNvSpPr>
            <a:spLocks noGrp="1"/>
          </p:cNvSpPr>
          <p:nvPr>
            <p:ph type="dt" idx="13"/>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37" name="PlaceHolder 4"/>
          <p:cNvSpPr>
            <a:spLocks noGrp="1"/>
          </p:cNvSpPr>
          <p:nvPr>
            <p:ph type="ftr" idx="14"/>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38" name="PlaceHolder 5"/>
          <p:cNvSpPr>
            <a:spLocks noGrp="1"/>
          </p:cNvSpPr>
          <p:nvPr>
            <p:ph type="sldNum" idx="15"/>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A2300EBC-127C-4167-9696-FE2322E05B63}"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40"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41" name="PlaceHolder 1"/>
          <p:cNvSpPr>
            <a:spLocks noGrp="1"/>
          </p:cNvSpPr>
          <p:nvPr>
            <p:ph type="title"/>
          </p:nvPr>
        </p:nvSpPr>
        <p:spPr>
          <a:xfrm>
            <a:off x="458640" y="365760"/>
            <a:ext cx="10894680" cy="1325160"/>
          </a:xfrm>
          <a:prstGeom prst="rect">
            <a:avLst/>
          </a:prstGeom>
          <a:noFill/>
          <a:ln w="0">
            <a:noFill/>
          </a:ln>
        </p:spPr>
        <p:txBody>
          <a:bodyPr lIns="91440" rIns="91440" tIns="45720" bIns="45720" anchor="ctr">
            <a:noAutofit/>
          </a:bodyPr>
          <a:p>
            <a:pPr indent="0" defTabSz="914400">
              <a:lnSpc>
                <a:spcPct val="100000"/>
              </a:lnSpc>
              <a:buNone/>
            </a:pPr>
            <a:r>
              <a:rPr b="0" lang="en-US" sz="4400" spc="-1" strike="noStrike">
                <a:solidFill>
                  <a:schemeClr val="dk1"/>
                </a:solidFill>
                <a:latin typeface="Sabon Next LT"/>
              </a:rPr>
              <a:t>Click to edit Master title style</a:t>
            </a:r>
            <a:endParaRPr b="0" lang="da-DK" sz="4400" spc="-1" strike="noStrike">
              <a:solidFill>
                <a:schemeClr val="dk1"/>
              </a:solidFill>
              <a:latin typeface="Avenir Next LT Pro"/>
            </a:endParaRPr>
          </a:p>
        </p:txBody>
      </p:sp>
      <p:sp>
        <p:nvSpPr>
          <p:cNvPr id="42" name="PlaceHolder 2"/>
          <p:cNvSpPr>
            <a:spLocks noGrp="1"/>
          </p:cNvSpPr>
          <p:nvPr>
            <p:ph type="body"/>
          </p:nvPr>
        </p:nvSpPr>
        <p:spPr>
          <a:xfrm>
            <a:off x="458640" y="1825560"/>
            <a:ext cx="5560920" cy="4350960"/>
          </a:xfrm>
          <a:prstGeom prst="rect">
            <a:avLst/>
          </a:prstGeom>
          <a:noFill/>
          <a:ln w="0">
            <a:noFill/>
          </a:ln>
        </p:spPr>
        <p:txBody>
          <a:bodyPr lIns="91440" rIns="91440" tIns="45720" bIns="45720" anchor="t">
            <a:noAutofit/>
          </a:bodyPr>
          <a:p>
            <a:pPr marL="228600" indent="-228600" defTabSz="914400">
              <a:lnSpc>
                <a:spcPct val="110000"/>
              </a:lnSpc>
              <a:spcBef>
                <a:spcPts val="1001"/>
              </a:spcBef>
              <a:buClr>
                <a:srgbClr val="758468"/>
              </a:buClr>
              <a:buFont typeface="Arial"/>
              <a:buChar char="•"/>
            </a:pPr>
            <a:r>
              <a:rPr b="0" lang="en-US" sz="2800" spc="-1" strike="noStrike">
                <a:solidFill>
                  <a:schemeClr val="dk1"/>
                </a:solidFill>
                <a:latin typeface="Avenir Next LT Pro"/>
              </a:rPr>
              <a:t>Click to edit Master text styles</a:t>
            </a:r>
            <a:endParaRPr b="0" lang="da-DK" sz="2800" spc="-1" strike="noStrike">
              <a:solidFill>
                <a:schemeClr val="dk1"/>
              </a:solidFill>
              <a:latin typeface="Avenir Next LT Pro"/>
            </a:endParaRPr>
          </a:p>
          <a:p>
            <a:pPr lvl="1" marL="685800" indent="-228600" defTabSz="914400">
              <a:lnSpc>
                <a:spcPct val="110000"/>
              </a:lnSpc>
              <a:spcBef>
                <a:spcPts val="499"/>
              </a:spcBef>
              <a:buClr>
                <a:srgbClr val="758468"/>
              </a:buClr>
              <a:buFont typeface="Arial"/>
              <a:buChar char="•"/>
            </a:pPr>
            <a:r>
              <a:rPr b="0" lang="en-US" sz="2400" spc="-1" strike="noStrike">
                <a:solidFill>
                  <a:schemeClr val="dk1"/>
                </a:solidFill>
                <a:latin typeface="Avenir Next LT Pro"/>
              </a:rPr>
              <a:t>Second level</a:t>
            </a:r>
            <a:endParaRPr b="0" lang="da-DK" sz="2400" spc="-1" strike="noStrike">
              <a:solidFill>
                <a:schemeClr val="dk1"/>
              </a:solidFill>
              <a:latin typeface="Avenir Next LT Pro"/>
            </a:endParaRPr>
          </a:p>
          <a:p>
            <a:pPr lvl="2" marL="1143000" indent="-228600" defTabSz="914400">
              <a:lnSpc>
                <a:spcPct val="110000"/>
              </a:lnSpc>
              <a:spcBef>
                <a:spcPts val="499"/>
              </a:spcBef>
              <a:buClr>
                <a:srgbClr val="758468"/>
              </a:buClr>
              <a:buFont typeface="Arial"/>
              <a:buChar char="•"/>
            </a:pPr>
            <a:r>
              <a:rPr b="0" lang="en-US" sz="2000" spc="-1" strike="noStrike">
                <a:solidFill>
                  <a:schemeClr val="dk1"/>
                </a:solidFill>
                <a:latin typeface="Avenir Next LT Pro"/>
              </a:rPr>
              <a:t>Third level</a:t>
            </a:r>
            <a:endParaRPr b="0" lang="da-DK" sz="2000" spc="-1" strike="noStrike">
              <a:solidFill>
                <a:schemeClr val="dk1"/>
              </a:solidFill>
              <a:latin typeface="Avenir Next LT Pro"/>
            </a:endParaRPr>
          </a:p>
          <a:p>
            <a:pPr lvl="3" marL="16002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Fourth level</a:t>
            </a:r>
            <a:endParaRPr b="0" lang="da-DK" sz="1800" spc="-1" strike="noStrike">
              <a:solidFill>
                <a:schemeClr val="dk1"/>
              </a:solidFill>
              <a:latin typeface="Avenir Next LT Pro"/>
            </a:endParaRPr>
          </a:p>
          <a:p>
            <a:pPr lvl="4" marL="20574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Fifth level</a:t>
            </a:r>
            <a:endParaRPr b="0" lang="da-DK" sz="1800" spc="-1" strike="noStrike">
              <a:solidFill>
                <a:schemeClr val="dk1"/>
              </a:solidFill>
              <a:latin typeface="Avenir Next LT Pro"/>
            </a:endParaRPr>
          </a:p>
        </p:txBody>
      </p:sp>
      <p:sp>
        <p:nvSpPr>
          <p:cNvPr id="43" name="PlaceHolder 3"/>
          <p:cNvSpPr>
            <a:spLocks noGrp="1"/>
          </p:cNvSpPr>
          <p:nvPr>
            <p:ph type="body"/>
          </p:nvPr>
        </p:nvSpPr>
        <p:spPr>
          <a:xfrm>
            <a:off x="6172200" y="1825560"/>
            <a:ext cx="5560920" cy="4350960"/>
          </a:xfrm>
          <a:prstGeom prst="rect">
            <a:avLst/>
          </a:prstGeom>
          <a:noFill/>
          <a:ln w="0">
            <a:noFill/>
          </a:ln>
        </p:spPr>
        <p:txBody>
          <a:bodyPr lIns="91440" rIns="91440" tIns="45720" bIns="45720" anchor="t">
            <a:noAutofit/>
          </a:bodyPr>
          <a:p>
            <a:pPr marL="228600" indent="-228600" defTabSz="914400">
              <a:lnSpc>
                <a:spcPct val="110000"/>
              </a:lnSpc>
              <a:spcBef>
                <a:spcPts val="1001"/>
              </a:spcBef>
              <a:buClr>
                <a:srgbClr val="758468"/>
              </a:buClr>
              <a:buFont typeface="Arial"/>
              <a:buChar char="•"/>
            </a:pPr>
            <a:r>
              <a:rPr b="0" lang="en-US" sz="2800" spc="-1" strike="noStrike">
                <a:solidFill>
                  <a:schemeClr val="dk1"/>
                </a:solidFill>
                <a:latin typeface="Avenir Next LT Pro"/>
              </a:rPr>
              <a:t>Click to edit Master text styles</a:t>
            </a:r>
            <a:endParaRPr b="0" lang="da-DK" sz="2800" spc="-1" strike="noStrike">
              <a:solidFill>
                <a:schemeClr val="dk1"/>
              </a:solidFill>
              <a:latin typeface="Avenir Next LT Pro"/>
            </a:endParaRPr>
          </a:p>
          <a:p>
            <a:pPr lvl="1" marL="685800" indent="-228600" defTabSz="914400">
              <a:lnSpc>
                <a:spcPct val="110000"/>
              </a:lnSpc>
              <a:spcBef>
                <a:spcPts val="499"/>
              </a:spcBef>
              <a:buClr>
                <a:srgbClr val="758468"/>
              </a:buClr>
              <a:buFont typeface="Arial"/>
              <a:buChar char="•"/>
            </a:pPr>
            <a:r>
              <a:rPr b="0" lang="en-US" sz="2400" spc="-1" strike="noStrike">
                <a:solidFill>
                  <a:schemeClr val="dk1"/>
                </a:solidFill>
                <a:latin typeface="Avenir Next LT Pro"/>
              </a:rPr>
              <a:t>Second level</a:t>
            </a:r>
            <a:endParaRPr b="0" lang="da-DK" sz="2400" spc="-1" strike="noStrike">
              <a:solidFill>
                <a:schemeClr val="dk1"/>
              </a:solidFill>
              <a:latin typeface="Avenir Next LT Pro"/>
            </a:endParaRPr>
          </a:p>
          <a:p>
            <a:pPr lvl="2" marL="1143000" indent="-228600" defTabSz="914400">
              <a:lnSpc>
                <a:spcPct val="110000"/>
              </a:lnSpc>
              <a:spcBef>
                <a:spcPts val="499"/>
              </a:spcBef>
              <a:buClr>
                <a:srgbClr val="758468"/>
              </a:buClr>
              <a:buFont typeface="Arial"/>
              <a:buChar char="•"/>
            </a:pPr>
            <a:r>
              <a:rPr b="0" lang="en-US" sz="2000" spc="-1" strike="noStrike">
                <a:solidFill>
                  <a:schemeClr val="dk1"/>
                </a:solidFill>
                <a:latin typeface="Avenir Next LT Pro"/>
              </a:rPr>
              <a:t>Third level</a:t>
            </a:r>
            <a:endParaRPr b="0" lang="da-DK" sz="2000" spc="-1" strike="noStrike">
              <a:solidFill>
                <a:schemeClr val="dk1"/>
              </a:solidFill>
              <a:latin typeface="Avenir Next LT Pro"/>
            </a:endParaRPr>
          </a:p>
          <a:p>
            <a:pPr lvl="3" marL="16002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Fourth level</a:t>
            </a:r>
            <a:endParaRPr b="0" lang="da-DK" sz="1800" spc="-1" strike="noStrike">
              <a:solidFill>
                <a:schemeClr val="dk1"/>
              </a:solidFill>
              <a:latin typeface="Avenir Next LT Pro"/>
            </a:endParaRPr>
          </a:p>
          <a:p>
            <a:pPr lvl="4" marL="20574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Fifth level</a:t>
            </a:r>
            <a:endParaRPr b="0" lang="da-DK" sz="1800" spc="-1" strike="noStrike">
              <a:solidFill>
                <a:schemeClr val="dk1"/>
              </a:solidFill>
              <a:latin typeface="Avenir Next LT Pro"/>
            </a:endParaRPr>
          </a:p>
        </p:txBody>
      </p:sp>
      <p:sp>
        <p:nvSpPr>
          <p:cNvPr id="44" name="PlaceHolder 4"/>
          <p:cNvSpPr>
            <a:spLocks noGrp="1"/>
          </p:cNvSpPr>
          <p:nvPr>
            <p:ph type="dt" idx="16"/>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45" name="PlaceHolder 5"/>
          <p:cNvSpPr>
            <a:spLocks noGrp="1"/>
          </p:cNvSpPr>
          <p:nvPr>
            <p:ph type="ftr" idx="17"/>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46" name="PlaceHolder 6"/>
          <p:cNvSpPr>
            <a:spLocks noGrp="1"/>
          </p:cNvSpPr>
          <p:nvPr>
            <p:ph type="sldNum" idx="18"/>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D985B2A1-F05C-46B5-843A-8A2D3B36E9CD}"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51"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52" name="PlaceHolder 1"/>
          <p:cNvSpPr>
            <a:spLocks noGrp="1"/>
          </p:cNvSpPr>
          <p:nvPr>
            <p:ph type="title"/>
          </p:nvPr>
        </p:nvSpPr>
        <p:spPr>
          <a:xfrm>
            <a:off x="458640" y="365040"/>
            <a:ext cx="11274120" cy="1325160"/>
          </a:xfrm>
          <a:prstGeom prst="rect">
            <a:avLst/>
          </a:prstGeom>
          <a:noFill/>
          <a:ln w="0">
            <a:noFill/>
          </a:ln>
        </p:spPr>
        <p:txBody>
          <a:bodyPr lIns="91440" rIns="91440" tIns="45720" bIns="45720" anchor="ctr">
            <a:noAutofit/>
          </a:bodyPr>
          <a:p>
            <a:pPr indent="0" defTabSz="914400">
              <a:lnSpc>
                <a:spcPct val="100000"/>
              </a:lnSpc>
              <a:buNone/>
            </a:pPr>
            <a:r>
              <a:rPr b="0" lang="en-US" sz="4400" spc="-1" strike="noStrike">
                <a:solidFill>
                  <a:schemeClr val="dk1"/>
                </a:solidFill>
                <a:latin typeface="Sabon Next LT"/>
              </a:rPr>
              <a:t>Click to edit Master title style</a:t>
            </a:r>
            <a:endParaRPr b="0" lang="da-DK" sz="4400" spc="-1" strike="noStrike">
              <a:solidFill>
                <a:schemeClr val="dk1"/>
              </a:solidFill>
              <a:latin typeface="Avenir Next LT Pro"/>
            </a:endParaRPr>
          </a:p>
        </p:txBody>
      </p:sp>
      <p:sp>
        <p:nvSpPr>
          <p:cNvPr id="53" name="PlaceHolder 2"/>
          <p:cNvSpPr>
            <a:spLocks noGrp="1"/>
          </p:cNvSpPr>
          <p:nvPr>
            <p:ph type="body"/>
          </p:nvPr>
        </p:nvSpPr>
        <p:spPr>
          <a:xfrm>
            <a:off x="465120" y="1752480"/>
            <a:ext cx="5532120" cy="823680"/>
          </a:xfrm>
          <a:prstGeom prst="rect">
            <a:avLst/>
          </a:prstGeom>
          <a:noFill/>
          <a:ln w="0">
            <a:noFill/>
          </a:ln>
        </p:spPr>
        <p:txBody>
          <a:bodyPr lIns="91440" rIns="91440" tIns="45720" bIns="45720" anchor="b">
            <a:noAutofit/>
          </a:bodyPr>
          <a:p>
            <a:pPr indent="0" defTabSz="914400">
              <a:lnSpc>
                <a:spcPct val="110000"/>
              </a:lnSpc>
              <a:spcBef>
                <a:spcPts val="1001"/>
              </a:spcBef>
              <a:buNone/>
              <a:tabLst>
                <a:tab algn="l" pos="0"/>
              </a:tabLst>
            </a:pPr>
            <a:r>
              <a:rPr b="0" i="1" lang="en-US" sz="2400" spc="-1" strike="noStrike">
                <a:solidFill>
                  <a:schemeClr val="dk1"/>
                </a:solidFill>
                <a:latin typeface="Avenir Next LT Pro"/>
              </a:rPr>
              <a:t>Click to edit Master text styles</a:t>
            </a:r>
            <a:endParaRPr b="0" lang="da-DK" sz="2400" spc="-1" strike="noStrike">
              <a:solidFill>
                <a:schemeClr val="dk1"/>
              </a:solidFill>
              <a:latin typeface="Avenir Next LT Pro"/>
            </a:endParaRPr>
          </a:p>
        </p:txBody>
      </p:sp>
      <p:sp>
        <p:nvSpPr>
          <p:cNvPr id="54" name="PlaceHolder 3"/>
          <p:cNvSpPr>
            <a:spLocks noGrp="1"/>
          </p:cNvSpPr>
          <p:nvPr>
            <p:ph type="body"/>
          </p:nvPr>
        </p:nvSpPr>
        <p:spPr>
          <a:xfrm>
            <a:off x="465120" y="2666880"/>
            <a:ext cx="5532120" cy="3522240"/>
          </a:xfrm>
          <a:prstGeom prst="rect">
            <a:avLst/>
          </a:prstGeom>
          <a:noFill/>
          <a:ln w="0">
            <a:noFill/>
          </a:ln>
        </p:spPr>
        <p:txBody>
          <a:bodyPr lIns="91440" rIns="91440" tIns="45720" bIns="45720" anchor="t">
            <a:noAutofit/>
          </a:bodyPr>
          <a:p>
            <a:pPr marL="228600" indent="-228600" defTabSz="914400">
              <a:lnSpc>
                <a:spcPct val="110000"/>
              </a:lnSpc>
              <a:spcBef>
                <a:spcPts val="1001"/>
              </a:spcBef>
              <a:buClr>
                <a:srgbClr val="758468"/>
              </a:buClr>
              <a:buFont typeface="Arial"/>
              <a:buChar char="•"/>
            </a:pPr>
            <a:r>
              <a:rPr b="0" lang="en-US" sz="2800" spc="-1" strike="noStrike">
                <a:solidFill>
                  <a:schemeClr val="dk1"/>
                </a:solidFill>
                <a:latin typeface="Avenir Next LT Pro"/>
              </a:rPr>
              <a:t>Click to edit Master text styles</a:t>
            </a:r>
            <a:endParaRPr b="0" lang="da-DK" sz="2800" spc="-1" strike="noStrike">
              <a:solidFill>
                <a:schemeClr val="dk1"/>
              </a:solidFill>
              <a:latin typeface="Avenir Next LT Pro"/>
            </a:endParaRPr>
          </a:p>
          <a:p>
            <a:pPr lvl="1" marL="685800" indent="-228600" defTabSz="914400">
              <a:lnSpc>
                <a:spcPct val="110000"/>
              </a:lnSpc>
              <a:spcBef>
                <a:spcPts val="499"/>
              </a:spcBef>
              <a:buClr>
                <a:srgbClr val="758468"/>
              </a:buClr>
              <a:buFont typeface="Arial"/>
              <a:buChar char="•"/>
            </a:pPr>
            <a:r>
              <a:rPr b="0" lang="en-US" sz="2400" spc="-1" strike="noStrike">
                <a:solidFill>
                  <a:schemeClr val="dk1"/>
                </a:solidFill>
                <a:latin typeface="Avenir Next LT Pro"/>
              </a:rPr>
              <a:t>Second level</a:t>
            </a:r>
            <a:endParaRPr b="0" lang="da-DK" sz="2400" spc="-1" strike="noStrike">
              <a:solidFill>
                <a:schemeClr val="dk1"/>
              </a:solidFill>
              <a:latin typeface="Avenir Next LT Pro"/>
            </a:endParaRPr>
          </a:p>
          <a:p>
            <a:pPr lvl="2" marL="1143000" indent="-228600" defTabSz="914400">
              <a:lnSpc>
                <a:spcPct val="110000"/>
              </a:lnSpc>
              <a:spcBef>
                <a:spcPts val="499"/>
              </a:spcBef>
              <a:buClr>
                <a:srgbClr val="758468"/>
              </a:buClr>
              <a:buFont typeface="Arial"/>
              <a:buChar char="•"/>
            </a:pPr>
            <a:r>
              <a:rPr b="0" lang="en-US" sz="2000" spc="-1" strike="noStrike">
                <a:solidFill>
                  <a:schemeClr val="dk1"/>
                </a:solidFill>
                <a:latin typeface="Avenir Next LT Pro"/>
              </a:rPr>
              <a:t>Third level</a:t>
            </a:r>
            <a:endParaRPr b="0" lang="da-DK" sz="2000" spc="-1" strike="noStrike">
              <a:solidFill>
                <a:schemeClr val="dk1"/>
              </a:solidFill>
              <a:latin typeface="Avenir Next LT Pro"/>
            </a:endParaRPr>
          </a:p>
          <a:p>
            <a:pPr lvl="3" marL="16002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Fourth level</a:t>
            </a:r>
            <a:endParaRPr b="0" lang="da-DK" sz="1800" spc="-1" strike="noStrike">
              <a:solidFill>
                <a:schemeClr val="dk1"/>
              </a:solidFill>
              <a:latin typeface="Avenir Next LT Pro"/>
            </a:endParaRPr>
          </a:p>
          <a:p>
            <a:pPr lvl="4" marL="20574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Fifth level</a:t>
            </a:r>
            <a:endParaRPr b="0" lang="da-DK" sz="1800" spc="-1" strike="noStrike">
              <a:solidFill>
                <a:schemeClr val="dk1"/>
              </a:solidFill>
              <a:latin typeface="Avenir Next LT Pro"/>
            </a:endParaRPr>
          </a:p>
        </p:txBody>
      </p:sp>
      <p:sp>
        <p:nvSpPr>
          <p:cNvPr id="55" name="PlaceHolder 4"/>
          <p:cNvSpPr>
            <a:spLocks noGrp="1"/>
          </p:cNvSpPr>
          <p:nvPr>
            <p:ph type="body"/>
          </p:nvPr>
        </p:nvSpPr>
        <p:spPr>
          <a:xfrm>
            <a:off x="6172200" y="1752480"/>
            <a:ext cx="5560920" cy="823680"/>
          </a:xfrm>
          <a:prstGeom prst="rect">
            <a:avLst/>
          </a:prstGeom>
          <a:noFill/>
          <a:ln w="0">
            <a:noFill/>
          </a:ln>
        </p:spPr>
        <p:txBody>
          <a:bodyPr lIns="91440" rIns="91440" tIns="45720" bIns="45720" anchor="b">
            <a:noAutofit/>
          </a:bodyPr>
          <a:p>
            <a:pPr indent="0" defTabSz="914400">
              <a:lnSpc>
                <a:spcPct val="110000"/>
              </a:lnSpc>
              <a:spcBef>
                <a:spcPts val="1001"/>
              </a:spcBef>
              <a:buNone/>
              <a:tabLst>
                <a:tab algn="l" pos="0"/>
              </a:tabLst>
            </a:pPr>
            <a:r>
              <a:rPr b="0" i="1" lang="en-US" sz="2400" spc="-1" strike="noStrike">
                <a:solidFill>
                  <a:schemeClr val="dk1"/>
                </a:solidFill>
                <a:latin typeface="Avenir Next LT Pro"/>
              </a:rPr>
              <a:t>Click to edit Master text styles</a:t>
            </a:r>
            <a:endParaRPr b="0" lang="da-DK" sz="2400" spc="-1" strike="noStrike">
              <a:solidFill>
                <a:schemeClr val="dk1"/>
              </a:solidFill>
              <a:latin typeface="Avenir Next LT Pro"/>
            </a:endParaRPr>
          </a:p>
        </p:txBody>
      </p:sp>
      <p:sp>
        <p:nvSpPr>
          <p:cNvPr id="56" name="PlaceHolder 5"/>
          <p:cNvSpPr>
            <a:spLocks noGrp="1"/>
          </p:cNvSpPr>
          <p:nvPr>
            <p:ph type="body"/>
          </p:nvPr>
        </p:nvSpPr>
        <p:spPr>
          <a:xfrm>
            <a:off x="6172200" y="2666880"/>
            <a:ext cx="5560920" cy="3522240"/>
          </a:xfrm>
          <a:prstGeom prst="rect">
            <a:avLst/>
          </a:prstGeom>
          <a:noFill/>
          <a:ln w="0">
            <a:noFill/>
          </a:ln>
        </p:spPr>
        <p:txBody>
          <a:bodyPr lIns="91440" rIns="91440" tIns="45720" bIns="45720" anchor="t">
            <a:noAutofit/>
          </a:bodyPr>
          <a:p>
            <a:pPr marL="228600" indent="-228600" defTabSz="914400">
              <a:lnSpc>
                <a:spcPct val="110000"/>
              </a:lnSpc>
              <a:spcBef>
                <a:spcPts val="1001"/>
              </a:spcBef>
              <a:buClr>
                <a:srgbClr val="758468"/>
              </a:buClr>
              <a:buFont typeface="Arial"/>
              <a:buChar char="•"/>
            </a:pPr>
            <a:r>
              <a:rPr b="0" lang="en-US" sz="2800" spc="-1" strike="noStrike">
                <a:solidFill>
                  <a:schemeClr val="dk1"/>
                </a:solidFill>
                <a:latin typeface="Avenir Next LT Pro"/>
              </a:rPr>
              <a:t>Click to edit Master text styles</a:t>
            </a:r>
            <a:endParaRPr b="0" lang="da-DK" sz="2800" spc="-1" strike="noStrike">
              <a:solidFill>
                <a:schemeClr val="dk1"/>
              </a:solidFill>
              <a:latin typeface="Avenir Next LT Pro"/>
            </a:endParaRPr>
          </a:p>
          <a:p>
            <a:pPr lvl="1" marL="685800" indent="-228600" defTabSz="914400">
              <a:lnSpc>
                <a:spcPct val="110000"/>
              </a:lnSpc>
              <a:spcBef>
                <a:spcPts val="499"/>
              </a:spcBef>
              <a:buClr>
                <a:srgbClr val="758468"/>
              </a:buClr>
              <a:buFont typeface="Arial"/>
              <a:buChar char="•"/>
            </a:pPr>
            <a:r>
              <a:rPr b="0" lang="en-US" sz="2400" spc="-1" strike="noStrike">
                <a:solidFill>
                  <a:schemeClr val="dk1"/>
                </a:solidFill>
                <a:latin typeface="Avenir Next LT Pro"/>
              </a:rPr>
              <a:t>Second level</a:t>
            </a:r>
            <a:endParaRPr b="0" lang="da-DK" sz="2400" spc="-1" strike="noStrike">
              <a:solidFill>
                <a:schemeClr val="dk1"/>
              </a:solidFill>
              <a:latin typeface="Avenir Next LT Pro"/>
            </a:endParaRPr>
          </a:p>
          <a:p>
            <a:pPr lvl="2" marL="1143000" indent="-228600" defTabSz="914400">
              <a:lnSpc>
                <a:spcPct val="110000"/>
              </a:lnSpc>
              <a:spcBef>
                <a:spcPts val="499"/>
              </a:spcBef>
              <a:buClr>
                <a:srgbClr val="758468"/>
              </a:buClr>
              <a:buFont typeface="Arial"/>
              <a:buChar char="•"/>
            </a:pPr>
            <a:r>
              <a:rPr b="0" lang="en-US" sz="2000" spc="-1" strike="noStrike">
                <a:solidFill>
                  <a:schemeClr val="dk1"/>
                </a:solidFill>
                <a:latin typeface="Avenir Next LT Pro"/>
              </a:rPr>
              <a:t>Third level</a:t>
            </a:r>
            <a:endParaRPr b="0" lang="da-DK" sz="2000" spc="-1" strike="noStrike">
              <a:solidFill>
                <a:schemeClr val="dk1"/>
              </a:solidFill>
              <a:latin typeface="Avenir Next LT Pro"/>
            </a:endParaRPr>
          </a:p>
          <a:p>
            <a:pPr lvl="3" marL="16002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Fourth level</a:t>
            </a:r>
            <a:endParaRPr b="0" lang="da-DK" sz="1800" spc="-1" strike="noStrike">
              <a:solidFill>
                <a:schemeClr val="dk1"/>
              </a:solidFill>
              <a:latin typeface="Avenir Next LT Pro"/>
            </a:endParaRPr>
          </a:p>
          <a:p>
            <a:pPr lvl="4" marL="2057400" indent="-228600" defTabSz="914400">
              <a:lnSpc>
                <a:spcPct val="110000"/>
              </a:lnSpc>
              <a:spcBef>
                <a:spcPts val="499"/>
              </a:spcBef>
              <a:buClr>
                <a:srgbClr val="758468"/>
              </a:buClr>
              <a:buFont typeface="Arial"/>
              <a:buChar char="•"/>
            </a:pPr>
            <a:r>
              <a:rPr b="0" lang="en-US" sz="1800" spc="-1" strike="noStrike">
                <a:solidFill>
                  <a:schemeClr val="dk1"/>
                </a:solidFill>
                <a:latin typeface="Avenir Next LT Pro"/>
              </a:rPr>
              <a:t>Fifth level</a:t>
            </a:r>
            <a:endParaRPr b="0" lang="da-DK" sz="1800" spc="-1" strike="noStrike">
              <a:solidFill>
                <a:schemeClr val="dk1"/>
              </a:solidFill>
              <a:latin typeface="Avenir Next LT Pro"/>
            </a:endParaRPr>
          </a:p>
        </p:txBody>
      </p:sp>
      <p:sp>
        <p:nvSpPr>
          <p:cNvPr id="57" name="PlaceHolder 6"/>
          <p:cNvSpPr>
            <a:spLocks noGrp="1"/>
          </p:cNvSpPr>
          <p:nvPr>
            <p:ph type="dt" idx="19"/>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58" name="PlaceHolder 7"/>
          <p:cNvSpPr>
            <a:spLocks noGrp="1"/>
          </p:cNvSpPr>
          <p:nvPr>
            <p:ph type="ftr" idx="20"/>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59" name="PlaceHolder 8"/>
          <p:cNvSpPr>
            <a:spLocks noGrp="1"/>
          </p:cNvSpPr>
          <p:nvPr>
            <p:ph type="sldNum" idx="21"/>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0CA3B43B-0A74-4EC7-8E02-EA71FD725949}"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61"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62" name="PlaceHolder 1"/>
          <p:cNvSpPr>
            <a:spLocks noGrp="1"/>
          </p:cNvSpPr>
          <p:nvPr>
            <p:ph type="title"/>
          </p:nvPr>
        </p:nvSpPr>
        <p:spPr>
          <a:xfrm>
            <a:off x="458640" y="365760"/>
            <a:ext cx="11274120" cy="1325160"/>
          </a:xfrm>
          <a:prstGeom prst="rect">
            <a:avLst/>
          </a:prstGeom>
          <a:noFill/>
          <a:ln w="0">
            <a:noFill/>
          </a:ln>
        </p:spPr>
        <p:txBody>
          <a:bodyPr lIns="91440" rIns="91440" tIns="45720" bIns="45720" anchor="ctr">
            <a:noAutofit/>
          </a:bodyPr>
          <a:p>
            <a:pPr indent="0" defTabSz="914400">
              <a:lnSpc>
                <a:spcPct val="100000"/>
              </a:lnSpc>
              <a:buNone/>
            </a:pPr>
            <a:r>
              <a:rPr b="0" lang="en-US" sz="4400" spc="-1" strike="noStrike">
                <a:solidFill>
                  <a:schemeClr val="dk1"/>
                </a:solidFill>
                <a:latin typeface="Sabon Next LT"/>
              </a:rPr>
              <a:t>Click to edit Master title style</a:t>
            </a:r>
            <a:endParaRPr b="0" lang="da-DK" sz="4400" spc="-1" strike="noStrike">
              <a:solidFill>
                <a:schemeClr val="dk1"/>
              </a:solidFill>
              <a:latin typeface="Avenir Next LT Pro"/>
            </a:endParaRPr>
          </a:p>
        </p:txBody>
      </p:sp>
      <p:sp>
        <p:nvSpPr>
          <p:cNvPr id="63" name="PlaceHolder 2"/>
          <p:cNvSpPr>
            <a:spLocks noGrp="1"/>
          </p:cNvSpPr>
          <p:nvPr>
            <p:ph type="dt" idx="22"/>
          </p:nvPr>
        </p:nvSpPr>
        <p:spPr>
          <a:xfrm>
            <a:off x="458640" y="6416640"/>
            <a:ext cx="292140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64" name="PlaceHolder 3"/>
          <p:cNvSpPr>
            <a:spLocks noGrp="1"/>
          </p:cNvSpPr>
          <p:nvPr>
            <p:ph type="ftr" idx="23"/>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65" name="PlaceHolder 4"/>
          <p:cNvSpPr>
            <a:spLocks noGrp="1"/>
          </p:cNvSpPr>
          <p:nvPr>
            <p:ph type="sldNum" idx="24"/>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4EB6C4DD-5195-4795-8B56-EAF3742145BE}"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7" name="Rectangle 1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68" name="Picture 13" descr="A picture containing sitting&#10;&#10;Description automatically generated"/>
          <p:cNvPicPr/>
          <p:nvPr/>
        </p:nvPicPr>
        <p:blipFill>
          <a:blip r:embed="rId2">
            <a:alphaModFix amt="10000"/>
          </a:blip>
          <a:stretch/>
        </p:blipFill>
        <p:spPr>
          <a:xfrm>
            <a:off x="8534520" y="0"/>
            <a:ext cx="3654360" cy="4574880"/>
          </a:xfrm>
          <a:prstGeom prst="rect">
            <a:avLst/>
          </a:prstGeom>
          <a:ln w="0">
            <a:noFill/>
          </a:ln>
        </p:spPr>
      </p:pic>
      <p:sp>
        <p:nvSpPr>
          <p:cNvPr id="69" name="PlaceHolder 1"/>
          <p:cNvSpPr>
            <a:spLocks noGrp="1"/>
          </p:cNvSpPr>
          <p:nvPr>
            <p:ph type="dt" idx="25"/>
          </p:nvPr>
        </p:nvSpPr>
        <p:spPr>
          <a:xfrm>
            <a:off x="458640" y="641664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alpha val="60000"/>
                  </a:schemeClr>
                </a:solidFill>
                <a:latin typeface="Avenir Next LT Pro"/>
              </a:defRPr>
            </a:lvl1pPr>
          </a:lstStyle>
          <a:p>
            <a:pPr indent="0" defTabSz="914400">
              <a:lnSpc>
                <a:spcPct val="100000"/>
              </a:lnSpc>
              <a:buNone/>
            </a:pPr>
            <a:r>
              <a:rPr b="0" lang="en-US" sz="900" spc="-1" strike="noStrike">
                <a:solidFill>
                  <a:schemeClr val="dk1">
                    <a:alpha val="60000"/>
                  </a:schemeClr>
                </a:solidFill>
                <a:latin typeface="Avenir Next LT Pro"/>
              </a:rPr>
              <a:t>&lt;dato/klokkeslæt&gt;</a:t>
            </a:r>
            <a:endParaRPr b="0" lang="da-DK" sz="900" spc="-1" strike="noStrike">
              <a:solidFill>
                <a:srgbClr val="000000"/>
              </a:solidFill>
              <a:latin typeface="Times New Roman"/>
            </a:endParaRPr>
          </a:p>
        </p:txBody>
      </p:sp>
      <p:sp>
        <p:nvSpPr>
          <p:cNvPr id="70" name="PlaceHolder 2"/>
          <p:cNvSpPr>
            <a:spLocks noGrp="1"/>
          </p:cNvSpPr>
          <p:nvPr>
            <p:ph type="ftr" idx="26"/>
          </p:nvPr>
        </p:nvSpPr>
        <p:spPr>
          <a:xfrm>
            <a:off x="4038480" y="641664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alpha val="60000"/>
                  </a:schemeClr>
                </a:solidFill>
                <a:latin typeface="Avenir Next LT Pro"/>
              </a:defRPr>
            </a:lvl1pPr>
          </a:lstStyle>
          <a:p>
            <a:pPr indent="0" algn="ctr" defTabSz="914400">
              <a:lnSpc>
                <a:spcPct val="100000"/>
              </a:lnSpc>
              <a:buNone/>
            </a:pPr>
            <a:r>
              <a:rPr b="0" lang="en-US" sz="900" spc="-1" strike="noStrike">
                <a:solidFill>
                  <a:schemeClr val="dk1">
                    <a:alpha val="60000"/>
                  </a:schemeClr>
                </a:solidFill>
                <a:latin typeface="Avenir Next LT Pro"/>
              </a:rPr>
              <a:t>&lt;sidefod&gt;</a:t>
            </a:r>
            <a:endParaRPr b="0" lang="da-DK" sz="900" spc="-1" strike="noStrike">
              <a:solidFill>
                <a:srgbClr val="000000"/>
              </a:solidFill>
              <a:latin typeface="Times New Roman"/>
            </a:endParaRPr>
          </a:p>
        </p:txBody>
      </p:sp>
      <p:sp>
        <p:nvSpPr>
          <p:cNvPr id="71" name="PlaceHolder 3"/>
          <p:cNvSpPr>
            <a:spLocks noGrp="1"/>
          </p:cNvSpPr>
          <p:nvPr>
            <p:ph type="sldNum" idx="27"/>
          </p:nvPr>
        </p:nvSpPr>
        <p:spPr>
          <a:xfrm>
            <a:off x="8990280" y="641664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alpha val="60000"/>
                  </a:schemeClr>
                </a:solidFill>
                <a:latin typeface="Avenir Next LT Pro"/>
              </a:defRPr>
            </a:lvl1pPr>
          </a:lstStyle>
          <a:p>
            <a:pPr indent="0" algn="r" defTabSz="914400">
              <a:lnSpc>
                <a:spcPct val="100000"/>
              </a:lnSpc>
              <a:buNone/>
            </a:pPr>
            <a:fld id="{DF27EB22-9B0B-4BD7-AD25-2E5071DAA225}" type="slidenum">
              <a:rPr b="0" lang="en-US" sz="900" spc="-1" strike="noStrike">
                <a:solidFill>
                  <a:schemeClr val="dk1">
                    <a:alpha val="60000"/>
                  </a:schemeClr>
                </a:solidFill>
                <a:latin typeface="Avenir Next LT Pro"/>
              </a:rPr>
              <a:t>&lt;nummer&gt;</a:t>
            </a:fld>
            <a:endParaRPr b="0" lang="da-DK" sz="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3"/>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slideLayout" Target="../slideLayouts/slideLayout11.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slideLayout" Target="../slideLayouts/slideLayout11.xml"/>
</Relationships>
</file>

<file path=ppt/slides/_rels/slide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slideLayout" Target="../slideLayouts/slideLayout11.xml"/>
</Relationships>
</file>

<file path=ppt/slides/_rels/slide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6.jpeg"/><Relationship Id="rId5" Type="http://schemas.openxmlformats.org/officeDocument/2006/relationships/slideLayout" Target="../slideLayouts/slideLayout11.xml"/>
</Relationships>
</file>

<file path=ppt/slides/_rels/slide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7.jpeg"/><Relationship Id="rId5" Type="http://schemas.openxmlformats.org/officeDocument/2006/relationships/slideLayout" Target="../slideLayouts/slideLayout11.xml"/>
</Relationships>
</file>

<file path=ppt/slides/_rels/slide6.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8.jpeg"/><Relationship Id="rId5" Type="http://schemas.openxmlformats.org/officeDocument/2006/relationships/slideLayout" Target="../slideLayouts/slideLayout11.xml"/>
</Relationships>
</file>

<file path=ppt/slides/_rels/slide7.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slideLayout" Target="../slideLayouts/slideLayout11.xml"/>
</Relationships>
</file>

<file path=ppt/slides/_rels/slide8.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slideLayout" Target="../slideLayouts/slideLayout11.xml"/>
</Relationships>
</file>

<file path=ppt/slides/_rels/slide9.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slideLayout" Target="../slideLayouts/slideLayout1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88" name="Rectangle 17">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sp>
        <p:nvSpPr>
          <p:cNvPr id="89" name="Rectangle 19">
            <a:extLst>
              <a:ext uri="{C183D7F6-B498-43B3-948B-1728B52AA6E4}">
                <adec:decorative xmlns:adec="http://schemas.microsoft.com/office/drawing/2017/decorative" val="1"/>
              </a:ext>
            </a:extLst>
          </p:cNvPr>
          <p:cNvSpPr/>
          <p:nvPr/>
        </p:nvSpPr>
        <p:spPr>
          <a:xfrm>
            <a:off x="0" y="0"/>
            <a:ext cx="12191760" cy="68576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90" name="Billede 3" descr="undefined"/>
          <p:cNvPicPr/>
          <p:nvPr/>
        </p:nvPicPr>
        <p:blipFill>
          <a:blip r:embed="rId1">
            <a:alphaModFix amt="60000"/>
          </a:blip>
          <a:srcRect l="0" t="6658" r="0" b="0"/>
          <a:stretch/>
        </p:blipFill>
        <p:spPr>
          <a:xfrm>
            <a:off x="0" y="0"/>
            <a:ext cx="12191760" cy="6857640"/>
          </a:xfrm>
          <a:prstGeom prst="rect">
            <a:avLst/>
          </a:prstGeom>
          <a:ln w="0">
            <a:noFill/>
          </a:ln>
        </p:spPr>
      </p:pic>
      <p:sp>
        <p:nvSpPr>
          <p:cNvPr id="91" name="PlaceHolder 1"/>
          <p:cNvSpPr>
            <a:spLocks noGrp="1"/>
          </p:cNvSpPr>
          <p:nvPr>
            <p:ph type="title"/>
          </p:nvPr>
        </p:nvSpPr>
        <p:spPr>
          <a:xfrm>
            <a:off x="838080" y="740160"/>
            <a:ext cx="7530480" cy="3163680"/>
          </a:xfrm>
          <a:prstGeom prst="rect">
            <a:avLst/>
          </a:prstGeom>
          <a:noFill/>
          <a:ln w="0">
            <a:noFill/>
          </a:ln>
        </p:spPr>
        <p:txBody>
          <a:bodyPr lIns="91440" rIns="91440" tIns="45720" bIns="45720" anchor="t">
            <a:normAutofit/>
          </a:bodyPr>
          <a:p>
            <a:pPr indent="0" defTabSz="914400">
              <a:lnSpc>
                <a:spcPct val="100000"/>
              </a:lnSpc>
              <a:buNone/>
              <a:tabLst>
                <a:tab algn="ctr" pos="2865600"/>
                <a:tab algn="r" pos="5731560"/>
              </a:tabLst>
            </a:pPr>
            <a:r>
              <a:rPr b="1" lang="da-DK" sz="5200" spc="-1" strike="noStrike">
                <a:solidFill>
                  <a:srgbClr val="ffffff"/>
                </a:solidFill>
                <a:latin typeface="Plus Jakarta Sans"/>
                <a:ea typeface="Calibri"/>
              </a:rPr>
              <a:t>Københavns Busterminal</a:t>
            </a:r>
            <a:r>
              <a:rPr b="0" lang="da-DK" sz="5200" spc="-1" strike="noStrike">
                <a:solidFill>
                  <a:srgbClr val="ffffff"/>
                </a:solidFill>
                <a:latin typeface="Plus Jakarta Sans"/>
                <a:ea typeface="Calibri"/>
              </a:rPr>
              <a:t> </a:t>
            </a:r>
            <a:r>
              <a:rPr b="0" lang="da-DK" sz="5200" spc="-1" strike="noStrike">
                <a:solidFill>
                  <a:srgbClr val="ffffff"/>
                </a:solidFill>
                <a:latin typeface="Calibri"/>
                <a:ea typeface="Calibri"/>
              </a:rPr>
              <a:t> </a:t>
            </a:r>
            <a:br>
              <a:rPr sz="5200"/>
            </a:br>
            <a:endParaRPr b="0" lang="da-DK" sz="5200" spc="-1" strike="noStrike">
              <a:solidFill>
                <a:schemeClr val="dk1"/>
              </a:solidFill>
              <a:latin typeface="Avenir Next LT Pro"/>
            </a:endParaRPr>
          </a:p>
        </p:txBody>
      </p:sp>
      <p:sp>
        <p:nvSpPr>
          <p:cNvPr id="92" name="PlaceHolder 2"/>
          <p:cNvSpPr>
            <a:spLocks noGrp="1"/>
          </p:cNvSpPr>
          <p:nvPr>
            <p:ph type="subTitle"/>
          </p:nvPr>
        </p:nvSpPr>
        <p:spPr>
          <a:xfrm>
            <a:off x="838080" y="1561320"/>
            <a:ext cx="7582680" cy="3791880"/>
          </a:xfrm>
          <a:prstGeom prst="rect">
            <a:avLst/>
          </a:prstGeom>
          <a:noFill/>
          <a:ln w="0">
            <a:noFill/>
          </a:ln>
        </p:spPr>
        <p:txBody>
          <a:bodyPr lIns="91440" rIns="91440" tIns="45720" bIns="45720" anchor="t">
            <a:normAutofit/>
          </a:bodyPr>
          <a:p>
            <a:pPr indent="0" defTabSz="914400">
              <a:lnSpc>
                <a:spcPct val="110000"/>
              </a:lnSpc>
              <a:spcBef>
                <a:spcPts val="1001"/>
              </a:spcBef>
              <a:buNone/>
              <a:tabLst>
                <a:tab algn="l" pos="0"/>
              </a:tabLst>
            </a:pPr>
            <a:r>
              <a:rPr b="0" lang="da-DK" sz="2200" spc="-1" strike="noStrike">
                <a:solidFill>
                  <a:srgbClr val="ffffff"/>
                </a:solidFill>
                <a:latin typeface="Avenir Next LT Pro"/>
              </a:rPr>
              <a:t>Busdepot/Vendeplads</a:t>
            </a:r>
            <a:endParaRPr b="0" lang="da-DK" sz="22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ntr" presetID="10">
                                  <p:stCondLst>
                                    <p:cond delay="2000"/>
                                  </p:stCondLst>
                                  <p:iterate type="lt">
                                    <p:tmAbs val="100"/>
                                  </p:iterate>
                                  <p:childTnLst>
                                    <p:set>
                                      <p:cBhvr>
                                        <p:cTn id="6" dur="1" fill="hold">
                                          <p:stCondLst>
                                            <p:cond delay="0"/>
                                          </p:stCondLst>
                                        </p:cTn>
                                        <p:tgtEl>
                                          <p:spTgt spid="92">
                                            <p:txEl>
                                              <p:pRg st="0" end="0"/>
                                            </p:txEl>
                                          </p:spTgt>
                                        </p:tgtEl>
                                        <p:attrNameLst>
                                          <p:attrName>style.visibility</p:attrName>
                                        </p:attrNameLst>
                                      </p:cBhvr>
                                      <p:to>
                                        <p:strVal val="visible"/>
                                      </p:to>
                                    </p:set>
                                    <p:animEffect filter="fade" transition="in">
                                      <p:cBhvr additive="repl">
                                        <p:cTn id="7" dur="400"/>
                                        <p:tgtEl>
                                          <p:spTgt spid="92">
                                            <p:txEl>
                                              <p:pRg st="0" end="0"/>
                                            </p:txEl>
                                          </p:spTgt>
                                        </p:tgtEl>
                                      </p:cBhvr>
                                    </p:animEffect>
                                  </p:childTnLst>
                                </p:cTn>
                              </p:par>
                              <p:par>
                                <p:cTn id="8" nodeType="withEffect" fill="hold" presetClass="entr" presetID="10">
                                  <p:stCondLst>
                                    <p:cond delay="1000"/>
                                  </p:stCondLst>
                                  <p:iterate type="lt">
                                    <p:tmAbs val="100"/>
                                  </p:iterate>
                                  <p:childTnLst>
                                    <p:set>
                                      <p:cBhvr>
                                        <p:cTn id="9" dur="1" fill="hold">
                                          <p:stCondLst>
                                            <p:cond delay="0"/>
                                          </p:stCondLst>
                                        </p:cTn>
                                        <p:tgtEl>
                                          <p:spTgt spid="91"/>
                                        </p:tgtEl>
                                        <p:attrNameLst>
                                          <p:attrName>style.visibility</p:attrName>
                                        </p:attrNameLst>
                                      </p:cBhvr>
                                      <p:to>
                                        <p:strVal val="visible"/>
                                      </p:to>
                                    </p:set>
                                    <p:animEffect filter="fade" transition="in">
                                      <p:cBhvr additive="repl">
                                        <p:cTn id="10" dur="4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91" name="Rectangle 12">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595959"/>
              </a:solidFill>
              <a:latin typeface="AvenirNext LT Pro Medium"/>
            </a:endParaRPr>
          </a:p>
        </p:txBody>
      </p:sp>
      <p:pic>
        <p:nvPicPr>
          <p:cNvPr id="192" name="Picture 14" descr="">
            <a:extLst>
              <a:ext uri="{C183D7F6-B498-43B3-948B-1728B52AA6E4}">
                <adec:decorative xmlns:adec="http://schemas.microsoft.com/office/drawing/2017/decorative" val="1"/>
              </a:ext>
            </a:extLst>
          </p:cNvPr>
          <p:cNvPicPr/>
          <p:nvPr/>
        </p:nvPicPr>
        <p:blipFill>
          <a:blip r:embed="rId1">
            <a:alphaModFix amt="10000"/>
          </a:blip>
          <a:stretch/>
        </p:blipFill>
        <p:spPr>
          <a:xfrm>
            <a:off x="8534520" y="0"/>
            <a:ext cx="3654360" cy="4574880"/>
          </a:xfrm>
          <a:prstGeom prst="rect">
            <a:avLst/>
          </a:prstGeom>
          <a:ln w="0">
            <a:noFill/>
          </a:ln>
        </p:spPr>
      </p:pic>
      <p:sp useBgFill="1">
        <p:nvSpPr>
          <p:cNvPr id="193" name="Rectangle 16">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595959"/>
              </a:solidFill>
              <a:latin typeface="AvenirNext LT Pro Medium"/>
            </a:endParaRPr>
          </a:p>
        </p:txBody>
      </p:sp>
      <p:sp>
        <p:nvSpPr>
          <p:cNvPr id="194" name="Rectangle 18">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595959"/>
              </a:solidFill>
              <a:latin typeface="AvenirNext LT Pro Medium"/>
            </a:endParaRPr>
          </a:p>
        </p:txBody>
      </p:sp>
      <p:grpSp>
        <p:nvGrpSpPr>
          <p:cNvPr id="195" name="Group 20">
            <a:extLst>
              <a:ext uri="{C183D7F6-B498-43B3-948B-1728B52AA6E4}">
                <adec:decorative xmlns:adec="http://schemas.microsoft.com/office/drawing/2017/decorative" val="1"/>
              </a:ext>
            </a:extLst>
          </p:cNvPr>
          <p:cNvGrpSpPr/>
          <p:nvPr/>
        </p:nvGrpSpPr>
        <p:grpSpPr>
          <a:xfrm>
            <a:off x="7657920" y="5400"/>
            <a:ext cx="4530960" cy="6014520"/>
            <a:chOff x="7657920" y="5400"/>
            <a:chExt cx="4530960" cy="6014520"/>
          </a:xfrm>
        </p:grpSpPr>
        <p:pic>
          <p:nvPicPr>
            <p:cNvPr id="196" name="Picture 21" descr="">
              <a:extLst>
                <a:ext uri="{C183D7F6-B498-43B3-948B-1728B52AA6E4}">
                  <adec:decorative xmlns:adec="http://schemas.microsoft.com/office/drawing/2017/decorative" val="1"/>
                </a:ext>
              </a:extLst>
            </p:cNvPr>
            <p:cNvPicPr/>
            <p:nvPr/>
          </p:nvPicPr>
          <p:blipFill>
            <a:blip r:embed="rId2">
              <a:alphaModFix amt="10000"/>
            </a:blip>
            <a:srcRect l="22816" t="0" r="0" b="17288"/>
            <a:stretch/>
          </p:blipFill>
          <p:spPr>
            <a:xfrm rot="10800000">
              <a:off x="7657920" y="5400"/>
              <a:ext cx="4530960" cy="4863600"/>
            </a:xfrm>
            <a:prstGeom prst="rect">
              <a:avLst/>
            </a:prstGeom>
            <a:ln w="0">
              <a:noFill/>
            </a:ln>
          </p:spPr>
        </p:pic>
        <p:pic>
          <p:nvPicPr>
            <p:cNvPr id="197" name="Picture 22" descr="">
              <a:extLst>
                <a:ext uri="{C183D7F6-B498-43B3-948B-1728B52AA6E4}">
                  <adec:decorative xmlns:adec="http://schemas.microsoft.com/office/drawing/2017/decorative" val="1"/>
                </a:ext>
              </a:extLst>
            </p:cNvPr>
            <p:cNvPicPr/>
            <p:nvPr/>
          </p:nvPicPr>
          <p:blipFill>
            <a:blip r:embed="rId3">
              <a:alphaModFix amt="16000"/>
            </a:blip>
            <a:srcRect l="0" t="0" r="40681" b="0"/>
            <a:stretch/>
          </p:blipFill>
          <p:spPr>
            <a:xfrm flipH="1" rot="10800000">
              <a:off x="8627760" y="5400"/>
              <a:ext cx="3561120" cy="6014520"/>
            </a:xfrm>
            <a:prstGeom prst="rect">
              <a:avLst/>
            </a:prstGeom>
            <a:ln w="0">
              <a:noFill/>
            </a:ln>
          </p:spPr>
        </p:pic>
      </p:grpSp>
      <p:sp>
        <p:nvSpPr>
          <p:cNvPr id="198" name="PlaceHolder 1"/>
          <p:cNvSpPr>
            <a:spLocks noGrp="1"/>
          </p:cNvSpPr>
          <p:nvPr>
            <p:ph type="title"/>
          </p:nvPr>
        </p:nvSpPr>
        <p:spPr>
          <a:xfrm>
            <a:off x="838080" y="179280"/>
            <a:ext cx="10605600" cy="1261800"/>
          </a:xfrm>
          <a:prstGeom prst="rect">
            <a:avLst/>
          </a:prstGeom>
          <a:noFill/>
          <a:ln w="0">
            <a:noFill/>
          </a:ln>
        </p:spPr>
        <p:txBody>
          <a:bodyPr lIns="91440" rIns="91440" tIns="45720" bIns="45720" anchor="t">
            <a:normAutofit/>
          </a:bodyPr>
          <a:p>
            <a:pPr indent="0" defTabSz="914400">
              <a:lnSpc>
                <a:spcPct val="100000"/>
              </a:lnSpc>
              <a:buNone/>
            </a:pPr>
            <a:r>
              <a:rPr b="0" lang="en-US" sz="4400" spc="-1" strike="noStrike">
                <a:solidFill>
                  <a:srgbClr val="ffffff"/>
                </a:solidFill>
                <a:latin typeface="Sabon Next LT"/>
              </a:rPr>
              <a:t>Københavns Busterminal  </a:t>
            </a:r>
            <a:endParaRPr b="0" lang="da-DK" sz="4400" spc="-1" strike="noStrike">
              <a:solidFill>
                <a:schemeClr val="dk1"/>
              </a:solidFill>
              <a:latin typeface="Avenir Next LT Pro"/>
            </a:endParaRPr>
          </a:p>
        </p:txBody>
      </p:sp>
      <p:sp>
        <p:nvSpPr>
          <p:cNvPr id="199" name="PlaceHolder 2"/>
          <p:cNvSpPr>
            <a:spLocks noGrp="1"/>
          </p:cNvSpPr>
          <p:nvPr>
            <p:ph/>
          </p:nvPr>
        </p:nvSpPr>
        <p:spPr>
          <a:xfrm>
            <a:off x="838080" y="876600"/>
            <a:ext cx="5940000" cy="5904720"/>
          </a:xfrm>
          <a:prstGeom prst="rect">
            <a:avLst/>
          </a:prstGeom>
          <a:noFill/>
          <a:ln w="0">
            <a:noFill/>
          </a:ln>
        </p:spPr>
        <p:txBody>
          <a:bodyPr lIns="91440" rIns="91440" tIns="45720" bIns="45720" anchor="t">
            <a:normAutofit fontScale="93198" lnSpcReduction="10000"/>
          </a:bodyPr>
          <a:p>
            <a:pPr indent="0" defTabSz="914400">
              <a:lnSpc>
                <a:spcPct val="100000"/>
              </a:lnSpc>
              <a:spcBef>
                <a:spcPts val="1001"/>
              </a:spcBef>
              <a:buNone/>
              <a:tabLst>
                <a:tab algn="l" pos="0"/>
              </a:tabLst>
            </a:pPr>
            <a:r>
              <a:rPr b="1" lang="en-US" sz="1800" spc="-1" strike="noStrike">
                <a:solidFill>
                  <a:srgbClr val="ffffff"/>
                </a:solidFill>
                <a:latin typeface="Avenir Next LT Pro"/>
              </a:rPr>
              <a:t>Mellem Energistyrelsen og Trafiktårnet er der mulighed for at etablere et Busdepot/Vendeplads område for fjernbusserne og “eventbusser”.</a:t>
            </a:r>
            <a:endParaRPr b="0" lang="da-DK" sz="1800" spc="-1" strike="noStrike">
              <a:solidFill>
                <a:schemeClr val="dk1"/>
              </a:solidFill>
              <a:latin typeface="Avenir Next LT Pro"/>
            </a:endParaRPr>
          </a:p>
          <a:p>
            <a:pPr indent="0" defTabSz="914400">
              <a:lnSpc>
                <a:spcPct val="100000"/>
              </a:lnSpc>
              <a:spcBef>
                <a:spcPts val="1001"/>
              </a:spcBef>
              <a:buNone/>
              <a:tabLst>
                <a:tab algn="l" pos="0"/>
              </a:tabLst>
            </a:pPr>
            <a:r>
              <a:rPr b="1" lang="en-US" sz="1800" spc="-1" strike="noStrike">
                <a:solidFill>
                  <a:srgbClr val="ffffff"/>
                </a:solidFill>
                <a:latin typeface="Avenir Next LT Pro"/>
              </a:rPr>
              <a:t>Pladsen ligger </a:t>
            </a:r>
            <a:r>
              <a:rPr b="1" lang="en-US" sz="1900" spc="-1" strike="noStrike">
                <a:solidFill>
                  <a:srgbClr val="ffffff"/>
                </a:solidFill>
                <a:latin typeface="Avenir Next LT Pro"/>
              </a:rPr>
              <a:t>lige</a:t>
            </a:r>
            <a:r>
              <a:rPr b="1" lang="en-US" sz="1800" spc="-1" strike="noStrike">
                <a:solidFill>
                  <a:srgbClr val="ffffff"/>
                </a:solidFill>
                <a:latin typeface="Avenir Next LT Pro"/>
              </a:rPr>
              <a:t> overfor indkørslen til terminalen og er lokalplanlagt som grønt område.</a:t>
            </a:r>
            <a:endParaRPr b="0" lang="da-DK" sz="1800" spc="-1" strike="noStrike">
              <a:solidFill>
                <a:schemeClr val="dk1"/>
              </a:solidFill>
              <a:latin typeface="Avenir Next LT Pro"/>
            </a:endParaRPr>
          </a:p>
          <a:p>
            <a:pPr indent="0" defTabSz="914400">
              <a:lnSpc>
                <a:spcPct val="100000"/>
              </a:lnSpc>
              <a:spcBef>
                <a:spcPts val="1001"/>
              </a:spcBef>
              <a:buNone/>
              <a:tabLst>
                <a:tab algn="l" pos="0"/>
              </a:tabLst>
            </a:pPr>
            <a:r>
              <a:rPr b="1" lang="en-US" sz="1800" spc="-1" strike="noStrike">
                <a:solidFill>
                  <a:srgbClr val="ffffff"/>
                </a:solidFill>
                <a:latin typeface="Avenir Next LT Pro"/>
              </a:rPr>
              <a:t>Fordelen ved at etablere et Busdepot/Vendeplads område er bl.a.</a:t>
            </a:r>
            <a:endParaRPr b="0" lang="da-DK" sz="1800" spc="-1" strike="noStrike">
              <a:solidFill>
                <a:schemeClr val="dk1"/>
              </a:solidFill>
              <a:latin typeface="Avenir Next LT Pro"/>
            </a:endParaRPr>
          </a:p>
          <a:p>
            <a:pPr indent="0" defTabSz="914400">
              <a:lnSpc>
                <a:spcPct val="100000"/>
              </a:lnSpc>
              <a:spcBef>
                <a:spcPts val="1001"/>
              </a:spcBef>
              <a:buNone/>
              <a:tabLst>
                <a:tab algn="l" pos="0"/>
              </a:tabLst>
            </a:pPr>
            <a:r>
              <a:rPr b="1" lang="en-US" sz="1800" spc="-1" strike="noStrike">
                <a:solidFill>
                  <a:srgbClr val="ffffff"/>
                </a:solidFill>
                <a:latin typeface="Avenir Next LT Pro"/>
              </a:rPr>
              <a:t>Man, undgår at busserne parkeres på offenlig vej mellem turerne til gene for den øvrige trafik.</a:t>
            </a:r>
            <a:endParaRPr b="0" lang="da-DK" sz="1800" spc="-1" strike="noStrike">
              <a:solidFill>
                <a:schemeClr val="dk1"/>
              </a:solidFill>
              <a:latin typeface="Avenir Next LT Pro"/>
            </a:endParaRPr>
          </a:p>
          <a:p>
            <a:pPr indent="0" defTabSz="914400">
              <a:lnSpc>
                <a:spcPct val="100000"/>
              </a:lnSpc>
              <a:spcBef>
                <a:spcPts val="1001"/>
              </a:spcBef>
              <a:buNone/>
              <a:tabLst>
                <a:tab algn="l" pos="0"/>
              </a:tabLst>
            </a:pPr>
            <a:r>
              <a:rPr b="1" lang="en-US" sz="1800" spc="-1" strike="noStrike">
                <a:solidFill>
                  <a:srgbClr val="ffffff"/>
                </a:solidFill>
                <a:latin typeface="Avenir Next LT Pro"/>
              </a:rPr>
              <a:t>Man, får en miljømæssig fordel idet busene ikke skal køre rundt for at finde en parkerings plads eller have motoren kørende dels for at holde varmen og brug af strøm ved rengøring af bussen.</a:t>
            </a:r>
            <a:endParaRPr b="0" lang="da-DK" sz="1800" spc="-1" strike="noStrike">
              <a:solidFill>
                <a:schemeClr val="dk1"/>
              </a:solidFill>
              <a:latin typeface="Avenir Next LT Pro"/>
            </a:endParaRPr>
          </a:p>
          <a:p>
            <a:pPr indent="0" defTabSz="914400">
              <a:lnSpc>
                <a:spcPct val="100000"/>
              </a:lnSpc>
              <a:spcBef>
                <a:spcPts val="1001"/>
              </a:spcBef>
              <a:buNone/>
              <a:tabLst>
                <a:tab algn="l" pos="0"/>
              </a:tabLst>
            </a:pPr>
            <a:r>
              <a:rPr b="1" lang="en-US" sz="1800" spc="-1" strike="noStrike">
                <a:solidFill>
                  <a:srgbClr val="ffffff"/>
                </a:solidFill>
                <a:latin typeface="Avenir Next LT Pro"/>
              </a:rPr>
              <a:t>Man, vil få en bedre udnyttelse af de 15 terminalpladser hvis bus anløbene overstiger de 195 pr. dag eller de 240 anløb på fredage, specielt når man ser på af og påstingstiderne (</a:t>
            </a:r>
            <a:r>
              <a:rPr b="1" lang="da-DK" sz="1800" spc="-1" strike="noStrike">
                <a:solidFill>
                  <a:srgbClr val="ffffff"/>
                </a:solidFill>
                <a:latin typeface="Avenir Next LT Pro"/>
              </a:rPr>
              <a:t>12,5 minutter til afsætning og 25 minutter til påstigning).</a:t>
            </a:r>
            <a:endParaRPr b="0" lang="da-DK" sz="1800" spc="-1" strike="noStrike">
              <a:solidFill>
                <a:schemeClr val="dk1"/>
              </a:solidFill>
              <a:latin typeface="Avenir Next LT Pro"/>
            </a:endParaRPr>
          </a:p>
        </p:txBody>
      </p:sp>
      <p:pic>
        <p:nvPicPr>
          <p:cNvPr id="200" name="Pladsholder til billede 7" descr=""/>
          <p:cNvPicPr/>
          <p:nvPr/>
        </p:nvPicPr>
        <p:blipFill>
          <a:blip r:embed="rId4"/>
          <a:srcRect l="0" t="3988" r="0" b="3988"/>
          <a:stretch/>
        </p:blipFill>
        <p:spPr>
          <a:xfrm>
            <a:off x="7030800" y="876600"/>
            <a:ext cx="4665240" cy="2685600"/>
          </a:xfrm>
          <a:prstGeom prst="rect">
            <a:avLst/>
          </a:prstGeom>
          <a:ln w="0">
            <a:noFill/>
          </a:ln>
        </p:spPr>
      </p:pic>
      <p:sp>
        <p:nvSpPr>
          <p:cNvPr id="201" name="PlaceHolder 3"/>
          <p:cNvSpPr>
            <a:spLocks noGrp="1"/>
          </p:cNvSpPr>
          <p:nvPr>
            <p:ph type="ftr" idx="50"/>
          </p:nvPr>
        </p:nvSpPr>
        <p:spPr>
          <a:xfrm>
            <a:off x="4038480" y="6416640"/>
            <a:ext cx="4114440" cy="364680"/>
          </a:xfrm>
          <a:prstGeom prst="rect">
            <a:avLst/>
          </a:prstGeom>
          <a:noFill/>
          <a:ln w="0">
            <a:noFill/>
          </a:ln>
        </p:spPr>
        <p:txBody>
          <a:bodyPr lIns="91440" rIns="91440" tIns="45720" bIns="45720" anchor="ctr">
            <a:normAutofit/>
          </a:bodyPr>
          <a:lstStyle>
            <a:lvl1pPr indent="0" algn="ctr" defTabSz="914400">
              <a:lnSpc>
                <a:spcPct val="100000"/>
              </a:lnSpc>
              <a:spcAft>
                <a:spcPts val="601"/>
              </a:spcAft>
              <a:buNone/>
              <a:tabLst>
                <a:tab algn="l" pos="0"/>
              </a:tabLst>
              <a:defRPr b="0" lang="en-US" sz="900" spc="-1" strike="noStrike">
                <a:solidFill>
                  <a:srgbClr val="ffffff">
                    <a:alpha val="60000"/>
                  </a:srgbClr>
                </a:solidFill>
                <a:latin typeface="Avenir Next LT Pro"/>
              </a:defRPr>
            </a:lvl1pPr>
          </a:lstStyle>
          <a:p>
            <a:pPr indent="0" algn="ctr" defTabSz="914400">
              <a:lnSpc>
                <a:spcPct val="100000"/>
              </a:lnSpc>
              <a:spcAft>
                <a:spcPts val="601"/>
              </a:spcAft>
              <a:buNone/>
              <a:tabLst>
                <a:tab algn="l" pos="0"/>
              </a:tabLst>
            </a:pPr>
            <a:r>
              <a:rPr b="0" lang="en-US" sz="900" spc="-1" strike="noStrike">
                <a:solidFill>
                  <a:srgbClr val="ffffff">
                    <a:alpha val="60000"/>
                  </a:srgbClr>
                </a:solidFill>
                <a:latin typeface="Avenir Next LT Pro"/>
              </a:rPr>
              <a:t>Busdepot/Vendeplads</a:t>
            </a:r>
            <a:endParaRPr b="0" lang="da-DK" sz="900" spc="-1" strike="noStrike">
              <a:solidFill>
                <a:srgbClr val="000000"/>
              </a:solidFill>
              <a:latin typeface="Times New Roman"/>
            </a:endParaRPr>
          </a:p>
        </p:txBody>
      </p:sp>
      <p:sp>
        <p:nvSpPr>
          <p:cNvPr id="202" name="PlaceHolder 4"/>
          <p:cNvSpPr>
            <a:spLocks noGrp="1"/>
          </p:cNvSpPr>
          <p:nvPr>
            <p:ph type="sldNum" idx="51"/>
          </p:nvPr>
        </p:nvSpPr>
        <p:spPr>
          <a:xfrm>
            <a:off x="7618680" y="1994760"/>
            <a:ext cx="274284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tabLst>
                <a:tab algn="l" pos="0"/>
              </a:tabLst>
              <a:defRPr b="0" lang="en-US" sz="900" spc="-1" strike="noStrike">
                <a:solidFill>
                  <a:srgbClr val="ffffff">
                    <a:alpha val="60000"/>
                  </a:srgbClr>
                </a:solidFill>
                <a:latin typeface="Avenir Next LT Pro"/>
              </a:defRPr>
            </a:lvl1pPr>
          </a:lstStyle>
          <a:p>
            <a:pPr indent="0" algn="r" defTabSz="914400">
              <a:lnSpc>
                <a:spcPct val="100000"/>
              </a:lnSpc>
              <a:spcAft>
                <a:spcPts val="601"/>
              </a:spcAft>
              <a:buNone/>
              <a:tabLst>
                <a:tab algn="l" pos="0"/>
              </a:tabLst>
            </a:pPr>
            <a:fld id="{063A90CE-E98D-4CD4-8A4E-9017A3606FA3}" type="slidenum">
              <a:rPr b="0" lang="en-US" sz="900" spc="-1" strike="noStrike">
                <a:solidFill>
                  <a:srgbClr val="ffffff">
                    <a:alpha val="60000"/>
                  </a:srgbClr>
                </a:solidFill>
                <a:latin typeface="Avenir Next LT Pro"/>
              </a:rPr>
              <a:t>&lt;nummer&gt;</a:t>
            </a:fld>
            <a:endParaRPr b="0" lang="da-DK" sz="900" spc="-1" strike="noStrike">
              <a:solidFill>
                <a:srgbClr val="000000"/>
              </a:solidFill>
              <a:latin typeface="Times New Roman"/>
            </a:endParaRPr>
          </a:p>
        </p:txBody>
      </p:sp>
      <p:pic>
        <p:nvPicPr>
          <p:cNvPr id="203" name="Billede 15" descr="Et billede, der indeholder udendørs, bygning, sky, bil&#10;&#10;Automatisk genereret beskrivelse"/>
          <p:cNvPicPr/>
          <p:nvPr/>
        </p:nvPicPr>
        <p:blipFill>
          <a:blip r:embed="rId5"/>
          <a:stretch/>
        </p:blipFill>
        <p:spPr>
          <a:xfrm>
            <a:off x="7030800" y="3562560"/>
            <a:ext cx="4665240" cy="28134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93" name="Rectangle 12">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94" name="Picture 14" descr="">
            <a:extLst>
              <a:ext uri="{C183D7F6-B498-43B3-948B-1728B52AA6E4}">
                <adec:decorative xmlns:adec="http://schemas.microsoft.com/office/drawing/2017/decorative" val="1"/>
              </a:ext>
            </a:extLst>
          </p:cNvPr>
          <p:cNvPicPr/>
          <p:nvPr/>
        </p:nvPicPr>
        <p:blipFill>
          <a:blip r:embed="rId1">
            <a:alphaModFix amt="10000"/>
          </a:blip>
          <a:stretch/>
        </p:blipFill>
        <p:spPr>
          <a:xfrm>
            <a:off x="8534520" y="0"/>
            <a:ext cx="3654360" cy="4574880"/>
          </a:xfrm>
          <a:prstGeom prst="rect">
            <a:avLst/>
          </a:prstGeom>
          <a:ln w="0">
            <a:noFill/>
          </a:ln>
        </p:spPr>
      </p:pic>
      <p:sp useBgFill="1">
        <p:nvSpPr>
          <p:cNvPr id="95" name="Rectangle 16">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sp>
        <p:nvSpPr>
          <p:cNvPr id="96" name="Rectangle 18">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grpSp>
        <p:nvGrpSpPr>
          <p:cNvPr id="97" name="Group 20">
            <a:extLst>
              <a:ext uri="{C183D7F6-B498-43B3-948B-1728B52AA6E4}">
                <adec:decorative xmlns:adec="http://schemas.microsoft.com/office/drawing/2017/decorative" val="1"/>
              </a:ext>
            </a:extLst>
          </p:cNvPr>
          <p:cNvGrpSpPr/>
          <p:nvPr/>
        </p:nvGrpSpPr>
        <p:grpSpPr>
          <a:xfrm>
            <a:off x="7657920" y="5400"/>
            <a:ext cx="4530960" cy="6014520"/>
            <a:chOff x="7657920" y="5400"/>
            <a:chExt cx="4530960" cy="6014520"/>
          </a:xfrm>
        </p:grpSpPr>
        <p:pic>
          <p:nvPicPr>
            <p:cNvPr id="98" name="Picture 21" descr="">
              <a:extLst>
                <a:ext uri="{C183D7F6-B498-43B3-948B-1728B52AA6E4}">
                  <adec:decorative xmlns:adec="http://schemas.microsoft.com/office/drawing/2017/decorative" val="1"/>
                </a:ext>
              </a:extLst>
            </p:cNvPr>
            <p:cNvPicPr/>
            <p:nvPr/>
          </p:nvPicPr>
          <p:blipFill>
            <a:blip r:embed="rId2">
              <a:alphaModFix amt="10000"/>
            </a:blip>
            <a:srcRect l="22816" t="0" r="0" b="17288"/>
            <a:stretch/>
          </p:blipFill>
          <p:spPr>
            <a:xfrm rot="10800000">
              <a:off x="7657920" y="5400"/>
              <a:ext cx="4530960" cy="4863600"/>
            </a:xfrm>
            <a:prstGeom prst="rect">
              <a:avLst/>
            </a:prstGeom>
            <a:ln w="0">
              <a:noFill/>
            </a:ln>
          </p:spPr>
        </p:pic>
        <p:pic>
          <p:nvPicPr>
            <p:cNvPr id="99" name="Picture 22" descr="">
              <a:extLst>
                <a:ext uri="{C183D7F6-B498-43B3-948B-1728B52AA6E4}">
                  <adec:decorative xmlns:adec="http://schemas.microsoft.com/office/drawing/2017/decorative" val="1"/>
                </a:ext>
              </a:extLst>
            </p:cNvPr>
            <p:cNvPicPr/>
            <p:nvPr/>
          </p:nvPicPr>
          <p:blipFill>
            <a:blip r:embed="rId3">
              <a:alphaModFix amt="16000"/>
            </a:blip>
            <a:srcRect l="0" t="0" r="40681" b="0"/>
            <a:stretch/>
          </p:blipFill>
          <p:spPr>
            <a:xfrm flipH="1" rot="10800000">
              <a:off x="8627760" y="5400"/>
              <a:ext cx="3561120" cy="6014520"/>
            </a:xfrm>
            <a:prstGeom prst="rect">
              <a:avLst/>
            </a:prstGeom>
            <a:ln w="0">
              <a:noFill/>
            </a:ln>
          </p:spPr>
        </p:pic>
      </p:grpSp>
      <p:sp>
        <p:nvSpPr>
          <p:cNvPr id="100" name="PlaceHolder 1"/>
          <p:cNvSpPr>
            <a:spLocks noGrp="1"/>
          </p:cNvSpPr>
          <p:nvPr>
            <p:ph type="title"/>
          </p:nvPr>
        </p:nvSpPr>
        <p:spPr>
          <a:xfrm>
            <a:off x="838080" y="461520"/>
            <a:ext cx="10605600" cy="744840"/>
          </a:xfrm>
          <a:prstGeom prst="rect">
            <a:avLst/>
          </a:prstGeom>
          <a:noFill/>
          <a:ln w="0">
            <a:noFill/>
          </a:ln>
        </p:spPr>
        <p:txBody>
          <a:bodyPr lIns="91440" rIns="91440" tIns="45720" bIns="45720" anchor="t">
            <a:noAutofit/>
          </a:bodyPr>
          <a:p>
            <a:pPr indent="0" defTabSz="914400">
              <a:lnSpc>
                <a:spcPct val="100000"/>
              </a:lnSpc>
              <a:buNone/>
            </a:pPr>
            <a:r>
              <a:rPr b="0" lang="da-DK" sz="4400" spc="-1" strike="noStrike">
                <a:solidFill>
                  <a:srgbClr val="ffffff"/>
                </a:solidFill>
                <a:latin typeface="Sabon Next LT"/>
              </a:rPr>
              <a:t>Københavns Busterminal  </a:t>
            </a:r>
            <a:endParaRPr b="0" lang="da-DK" sz="4400" spc="-1" strike="noStrike">
              <a:solidFill>
                <a:schemeClr val="dk1"/>
              </a:solidFill>
              <a:latin typeface="Avenir Next LT Pro"/>
            </a:endParaRPr>
          </a:p>
        </p:txBody>
      </p:sp>
      <p:sp>
        <p:nvSpPr>
          <p:cNvPr id="101" name="PlaceHolder 2"/>
          <p:cNvSpPr>
            <a:spLocks noGrp="1"/>
          </p:cNvSpPr>
          <p:nvPr>
            <p:ph/>
          </p:nvPr>
        </p:nvSpPr>
        <p:spPr>
          <a:xfrm>
            <a:off x="838080" y="1206720"/>
            <a:ext cx="5175720" cy="4807800"/>
          </a:xfrm>
          <a:prstGeom prst="rect">
            <a:avLst/>
          </a:prstGeom>
          <a:noFill/>
          <a:ln w="0">
            <a:noFill/>
          </a:ln>
        </p:spPr>
        <p:txBody>
          <a:bodyPr lIns="91440" rIns="91440" tIns="45720" bIns="45720" anchor="t">
            <a:normAutofit/>
          </a:bodyPr>
          <a:p>
            <a:pPr indent="0" defTabSz="914400">
              <a:lnSpc>
                <a:spcPct val="110000"/>
              </a:lnSpc>
              <a:spcBef>
                <a:spcPts val="1001"/>
              </a:spcBef>
              <a:buNone/>
              <a:tabLst>
                <a:tab algn="l" pos="0"/>
              </a:tabLst>
            </a:pPr>
            <a:r>
              <a:rPr b="1" lang="da-DK" sz="2200" spc="-1" strike="noStrike">
                <a:solidFill>
                  <a:schemeClr val="lt1"/>
                </a:solidFill>
                <a:latin typeface="Avenir Next LT Pro"/>
              </a:rPr>
              <a:t>Københavns Busterminal åbner d. 6. Juni 2024.</a:t>
            </a:r>
            <a:endParaRPr b="0" lang="da-DK" sz="2200" spc="-1" strike="noStrike">
              <a:solidFill>
                <a:schemeClr val="dk1"/>
              </a:solidFill>
              <a:latin typeface="Avenir Next LT Pro"/>
            </a:endParaRPr>
          </a:p>
          <a:p>
            <a:pPr indent="0" defTabSz="914400">
              <a:lnSpc>
                <a:spcPct val="110000"/>
              </a:lnSpc>
              <a:spcBef>
                <a:spcPts val="1001"/>
              </a:spcBef>
              <a:buNone/>
              <a:tabLst>
                <a:tab algn="l" pos="0"/>
              </a:tabLst>
            </a:pPr>
            <a:r>
              <a:rPr b="1" lang="da-DK" sz="2200" spc="-1" strike="noStrike">
                <a:solidFill>
                  <a:schemeClr val="lt1"/>
                </a:solidFill>
                <a:latin typeface="Avenir Next LT Pro"/>
              </a:rPr>
              <a:t>De første </a:t>
            </a:r>
            <a:r>
              <a:rPr b="1" lang="da-DK" sz="2200" spc="-1" strike="noStrike">
                <a:solidFill>
                  <a:schemeClr val="lt1"/>
                </a:solidFill>
                <a:latin typeface="Avenir Next LT Pro (Tekst)"/>
              </a:rPr>
              <a:t>passagerer</a:t>
            </a:r>
            <a:r>
              <a:rPr b="1" lang="da-DK" sz="2200" spc="-1" strike="noStrike">
                <a:solidFill>
                  <a:schemeClr val="lt1"/>
                </a:solidFill>
                <a:latin typeface="Avenir Next LT Pro"/>
              </a:rPr>
              <a:t> kan så stige af og på busserne på  Københavns Fjernbusterminal under Dybbølsbro  </a:t>
            </a:r>
            <a:endParaRPr b="0" lang="da-DK" sz="2200" spc="-1" strike="noStrike">
              <a:solidFill>
                <a:schemeClr val="dk1"/>
              </a:solidFill>
              <a:latin typeface="Avenir Next LT Pro"/>
            </a:endParaRPr>
          </a:p>
          <a:p>
            <a:pPr indent="0" defTabSz="914400">
              <a:lnSpc>
                <a:spcPct val="110000"/>
              </a:lnSpc>
              <a:spcBef>
                <a:spcPts val="1001"/>
              </a:spcBef>
              <a:buNone/>
              <a:tabLst>
                <a:tab algn="l" pos="0"/>
              </a:tabLst>
            </a:pPr>
            <a:r>
              <a:rPr b="1" lang="da-DK" sz="2200" spc="-1" strike="noStrike">
                <a:solidFill>
                  <a:schemeClr val="lt1"/>
                </a:solidFill>
                <a:latin typeface="Avenir Next LT Pro"/>
              </a:rPr>
              <a:t>Årsagen til forsinkelsen er, at systemet til trafikstyring og passagerinformation blev senere færdigt.</a:t>
            </a:r>
            <a:endParaRPr b="0" lang="da-DK" sz="2200" spc="-1" strike="noStrike">
              <a:solidFill>
                <a:schemeClr val="dk1"/>
              </a:solidFill>
              <a:latin typeface="Avenir Next LT Pro"/>
            </a:endParaRPr>
          </a:p>
        </p:txBody>
      </p:sp>
      <p:sp>
        <p:nvSpPr>
          <p:cNvPr id="102" name="PlaceHolder 3"/>
          <p:cNvSpPr>
            <a:spLocks noGrp="1"/>
          </p:cNvSpPr>
          <p:nvPr>
            <p:ph type="ftr" idx="34"/>
          </p:nvPr>
        </p:nvSpPr>
        <p:spPr>
          <a:xfrm>
            <a:off x="4038480" y="6416640"/>
            <a:ext cx="4114440" cy="364680"/>
          </a:xfrm>
          <a:prstGeom prst="rect">
            <a:avLst/>
          </a:prstGeom>
          <a:noFill/>
          <a:ln w="0">
            <a:noFill/>
          </a:ln>
        </p:spPr>
        <p:txBody>
          <a:bodyPr lIns="91440" rIns="91440" tIns="45720" bIns="45720" anchor="ctr">
            <a:normAutofit/>
          </a:bodyPr>
          <a:lstStyle>
            <a:lvl1pPr indent="0" algn="ct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ctr" defTabSz="914400">
              <a:lnSpc>
                <a:spcPct val="100000"/>
              </a:lnSpc>
              <a:spcAft>
                <a:spcPts val="601"/>
              </a:spcAft>
              <a:buNone/>
            </a:pPr>
            <a:r>
              <a:rPr b="0" lang="en-US" sz="900" spc="-1" strike="noStrike">
                <a:solidFill>
                  <a:srgbClr val="ffffff">
                    <a:alpha val="60000"/>
                  </a:srgbClr>
                </a:solidFill>
                <a:latin typeface="Avenir Next LT Pro"/>
              </a:rPr>
              <a:t>Busdepot/Vendeplads</a:t>
            </a:r>
            <a:endParaRPr b="0" lang="da-DK" sz="900" spc="-1" strike="noStrike">
              <a:solidFill>
                <a:srgbClr val="000000"/>
              </a:solidFill>
              <a:latin typeface="Times New Roman"/>
            </a:endParaRPr>
          </a:p>
        </p:txBody>
      </p:sp>
      <p:sp>
        <p:nvSpPr>
          <p:cNvPr id="103" name="PlaceHolder 4"/>
          <p:cNvSpPr>
            <a:spLocks noGrp="1"/>
          </p:cNvSpPr>
          <p:nvPr>
            <p:ph type="sldNum" idx="35"/>
          </p:nvPr>
        </p:nvSpPr>
        <p:spPr>
          <a:xfrm>
            <a:off x="8990280" y="6416640"/>
            <a:ext cx="274284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r" defTabSz="914400">
              <a:lnSpc>
                <a:spcPct val="100000"/>
              </a:lnSpc>
              <a:spcAft>
                <a:spcPts val="601"/>
              </a:spcAft>
              <a:buNone/>
            </a:pPr>
            <a:fld id="{405E3B2A-BD29-4EFA-91F3-0E9A540D3A8F}" type="slidenum">
              <a:rPr b="0" lang="en-US" sz="900" spc="-1" strike="noStrike">
                <a:solidFill>
                  <a:srgbClr val="ffffff">
                    <a:alpha val="60000"/>
                  </a:srgbClr>
                </a:solidFill>
                <a:latin typeface="Avenir Next LT Pro"/>
              </a:rPr>
              <a:t>2</a:t>
            </a:fld>
            <a:endParaRPr b="0" lang="da-DK" sz="900" spc="-1" strike="noStrike">
              <a:solidFill>
                <a:srgbClr val="000000"/>
              </a:solidFill>
              <a:latin typeface="Times New Roman"/>
            </a:endParaRPr>
          </a:p>
        </p:txBody>
      </p:sp>
      <p:pic>
        <p:nvPicPr>
          <p:cNvPr id="104" name="Pladsholder til billede 8" descr=""/>
          <p:cNvPicPr/>
          <p:nvPr/>
        </p:nvPicPr>
        <p:blipFill>
          <a:blip r:embed="rId4"/>
          <a:srcRect l="7071" t="0" r="7071" b="0"/>
          <a:stretch/>
        </p:blipFill>
        <p:spPr>
          <a:xfrm>
            <a:off x="7240680" y="1206720"/>
            <a:ext cx="4114440" cy="48078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05" name="Rectangle 12">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106" name="Picture 14" descr="">
            <a:extLst>
              <a:ext uri="{C183D7F6-B498-43B3-948B-1728B52AA6E4}">
                <adec:decorative xmlns:adec="http://schemas.microsoft.com/office/drawing/2017/decorative" val="1"/>
              </a:ext>
            </a:extLst>
          </p:cNvPr>
          <p:cNvPicPr/>
          <p:nvPr/>
        </p:nvPicPr>
        <p:blipFill>
          <a:blip r:embed="rId1">
            <a:alphaModFix amt="10000"/>
          </a:blip>
          <a:stretch/>
        </p:blipFill>
        <p:spPr>
          <a:xfrm>
            <a:off x="8534520" y="0"/>
            <a:ext cx="3654360" cy="4574880"/>
          </a:xfrm>
          <a:prstGeom prst="rect">
            <a:avLst/>
          </a:prstGeom>
          <a:ln w="0">
            <a:noFill/>
          </a:ln>
        </p:spPr>
      </p:pic>
      <p:sp useBgFill="1">
        <p:nvSpPr>
          <p:cNvPr id="107" name="Rectangle 16">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sp>
        <p:nvSpPr>
          <p:cNvPr id="108" name="Rectangle 18">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grpSp>
        <p:nvGrpSpPr>
          <p:cNvPr id="109" name="Group 20">
            <a:extLst>
              <a:ext uri="{C183D7F6-B498-43B3-948B-1728B52AA6E4}">
                <adec:decorative xmlns:adec="http://schemas.microsoft.com/office/drawing/2017/decorative" val="1"/>
              </a:ext>
            </a:extLst>
          </p:cNvPr>
          <p:cNvGrpSpPr/>
          <p:nvPr/>
        </p:nvGrpSpPr>
        <p:grpSpPr>
          <a:xfrm>
            <a:off x="7657920" y="5400"/>
            <a:ext cx="4530960" cy="6014520"/>
            <a:chOff x="7657920" y="5400"/>
            <a:chExt cx="4530960" cy="6014520"/>
          </a:xfrm>
        </p:grpSpPr>
        <p:pic>
          <p:nvPicPr>
            <p:cNvPr id="110" name="Picture 21" descr="">
              <a:extLst>
                <a:ext uri="{C183D7F6-B498-43B3-948B-1728B52AA6E4}">
                  <adec:decorative xmlns:adec="http://schemas.microsoft.com/office/drawing/2017/decorative" val="1"/>
                </a:ext>
              </a:extLst>
            </p:cNvPr>
            <p:cNvPicPr/>
            <p:nvPr/>
          </p:nvPicPr>
          <p:blipFill>
            <a:blip r:embed="rId2">
              <a:alphaModFix amt="10000"/>
            </a:blip>
            <a:srcRect l="22816" t="0" r="0" b="17288"/>
            <a:stretch/>
          </p:blipFill>
          <p:spPr>
            <a:xfrm rot="10800000">
              <a:off x="7657920" y="5400"/>
              <a:ext cx="4530960" cy="4863600"/>
            </a:xfrm>
            <a:prstGeom prst="rect">
              <a:avLst/>
            </a:prstGeom>
            <a:ln w="0">
              <a:noFill/>
            </a:ln>
          </p:spPr>
        </p:pic>
        <p:pic>
          <p:nvPicPr>
            <p:cNvPr id="111" name="Picture 22" descr="">
              <a:extLst>
                <a:ext uri="{C183D7F6-B498-43B3-948B-1728B52AA6E4}">
                  <adec:decorative xmlns:adec="http://schemas.microsoft.com/office/drawing/2017/decorative" val="1"/>
                </a:ext>
              </a:extLst>
            </p:cNvPr>
            <p:cNvPicPr/>
            <p:nvPr/>
          </p:nvPicPr>
          <p:blipFill>
            <a:blip r:embed="rId3">
              <a:alphaModFix amt="16000"/>
            </a:blip>
            <a:srcRect l="0" t="0" r="40681" b="0"/>
            <a:stretch/>
          </p:blipFill>
          <p:spPr>
            <a:xfrm flipH="1" rot="10800000">
              <a:off x="8627760" y="5400"/>
              <a:ext cx="3561120" cy="6014520"/>
            </a:xfrm>
            <a:prstGeom prst="rect">
              <a:avLst/>
            </a:prstGeom>
            <a:ln w="0">
              <a:noFill/>
            </a:ln>
          </p:spPr>
        </p:pic>
      </p:grpSp>
      <p:sp>
        <p:nvSpPr>
          <p:cNvPr id="112" name="PlaceHolder 1"/>
          <p:cNvSpPr>
            <a:spLocks noGrp="1"/>
          </p:cNvSpPr>
          <p:nvPr>
            <p:ph type="title"/>
          </p:nvPr>
        </p:nvSpPr>
        <p:spPr>
          <a:xfrm>
            <a:off x="838080" y="419400"/>
            <a:ext cx="10605600" cy="837000"/>
          </a:xfrm>
          <a:prstGeom prst="rect">
            <a:avLst/>
          </a:prstGeom>
          <a:noFill/>
          <a:ln w="0">
            <a:noFill/>
          </a:ln>
        </p:spPr>
        <p:txBody>
          <a:bodyPr lIns="91440" rIns="91440" tIns="45720" bIns="45720" anchor="t">
            <a:normAutofit/>
          </a:bodyPr>
          <a:p>
            <a:pPr indent="0" defTabSz="914400">
              <a:lnSpc>
                <a:spcPct val="100000"/>
              </a:lnSpc>
              <a:buNone/>
            </a:pPr>
            <a:r>
              <a:rPr b="0" lang="da-DK" sz="4400" spc="-1" strike="noStrike">
                <a:solidFill>
                  <a:srgbClr val="ffffff"/>
                </a:solidFill>
                <a:latin typeface="Sabon Next LT"/>
              </a:rPr>
              <a:t>Københavns Busterminal</a:t>
            </a:r>
            <a:endParaRPr b="0" lang="da-DK" sz="4400" spc="-1" strike="noStrike">
              <a:solidFill>
                <a:schemeClr val="dk1"/>
              </a:solidFill>
              <a:latin typeface="Avenir Next LT Pro"/>
            </a:endParaRPr>
          </a:p>
        </p:txBody>
      </p:sp>
      <p:sp>
        <p:nvSpPr>
          <p:cNvPr id="113" name="PlaceHolder 2"/>
          <p:cNvSpPr>
            <a:spLocks noGrp="1"/>
          </p:cNvSpPr>
          <p:nvPr>
            <p:ph/>
          </p:nvPr>
        </p:nvSpPr>
        <p:spPr>
          <a:xfrm>
            <a:off x="838080" y="1256760"/>
            <a:ext cx="5257440" cy="5022720"/>
          </a:xfrm>
          <a:prstGeom prst="rect">
            <a:avLst/>
          </a:prstGeom>
          <a:noFill/>
          <a:ln w="0">
            <a:noFill/>
          </a:ln>
        </p:spPr>
        <p:txBody>
          <a:bodyPr lIns="91440" rIns="91440" tIns="45720" bIns="45720" anchor="t">
            <a:normAutofit fontScale="86943" lnSpcReduction="10000"/>
          </a:bodyPr>
          <a:p>
            <a:pPr indent="0" defTabSz="914400">
              <a:lnSpc>
                <a:spcPct val="110000"/>
              </a:lnSpc>
              <a:spcBef>
                <a:spcPts val="1001"/>
              </a:spcBef>
              <a:buNone/>
              <a:tabLst>
                <a:tab algn="l" pos="0"/>
              </a:tabLst>
            </a:pPr>
            <a:r>
              <a:rPr b="1" lang="da-DK" sz="2200" spc="-1" strike="noStrike">
                <a:solidFill>
                  <a:srgbClr val="ffffff"/>
                </a:solidFill>
                <a:latin typeface="Avenir Next LT Pro"/>
              </a:rPr>
              <a:t>Busterminalen har plads til 15 busser, 12 pladser til 15m busser og 3 pladser til 18m busser, man forventer at der vil være 195 busanløb pr. dag i 2030.</a:t>
            </a:r>
            <a:endParaRPr b="0" lang="da-DK" sz="2200" spc="-1" strike="noStrike">
              <a:solidFill>
                <a:schemeClr val="dk1"/>
              </a:solidFill>
              <a:latin typeface="Avenir Next LT Pro"/>
            </a:endParaRPr>
          </a:p>
          <a:p>
            <a:pPr indent="0" defTabSz="914400">
              <a:lnSpc>
                <a:spcPct val="110000"/>
              </a:lnSpc>
              <a:spcBef>
                <a:spcPts val="1001"/>
              </a:spcBef>
              <a:buNone/>
              <a:tabLst>
                <a:tab algn="l" pos="0"/>
              </a:tabLst>
            </a:pPr>
            <a:r>
              <a:rPr b="1" lang="da-DK" sz="2200" spc="-1" strike="noStrike">
                <a:solidFill>
                  <a:schemeClr val="lt1"/>
                </a:solidFill>
                <a:latin typeface="Avenir Next LT Pro"/>
              </a:rPr>
              <a:t>Ved spidsbelastning på en almindelig fredag vil der </a:t>
            </a:r>
            <a:r>
              <a:rPr b="1" lang="da-DK" sz="2400" spc="-1" strike="noStrike">
                <a:solidFill>
                  <a:schemeClr val="lt1"/>
                </a:solidFill>
                <a:latin typeface="Avenir Next LT Pro"/>
              </a:rPr>
              <a:t>være</a:t>
            </a:r>
            <a:r>
              <a:rPr b="1" lang="da-DK" sz="2200" spc="-1" strike="noStrike">
                <a:solidFill>
                  <a:schemeClr val="lt1"/>
                </a:solidFill>
                <a:latin typeface="Avenir Next LT Pro"/>
              </a:rPr>
              <a:t> 240 busanløb i 2030.</a:t>
            </a:r>
            <a:endParaRPr b="0" lang="da-DK" sz="2200" spc="-1" strike="noStrike">
              <a:solidFill>
                <a:schemeClr val="dk1"/>
              </a:solidFill>
              <a:latin typeface="Avenir Next LT Pro"/>
            </a:endParaRPr>
          </a:p>
          <a:p>
            <a:pPr indent="0" defTabSz="914400">
              <a:lnSpc>
                <a:spcPct val="110000"/>
              </a:lnSpc>
              <a:spcBef>
                <a:spcPts val="1001"/>
              </a:spcBef>
              <a:buNone/>
              <a:tabLst>
                <a:tab algn="l" pos="0"/>
              </a:tabLst>
            </a:pPr>
            <a:r>
              <a:rPr b="1" lang="da-DK" sz="2200" spc="-1" strike="noStrike">
                <a:solidFill>
                  <a:srgbClr val="ffff00"/>
                </a:solidFill>
                <a:latin typeface="Avenir Next LT Pro"/>
              </a:rPr>
              <a:t>Der beregnes 12,5 minutter til afsætning og 25 minutter til påstigning, som skal fordeles på de 15 holdepladser.</a:t>
            </a:r>
            <a:endParaRPr b="0" lang="da-DK" sz="2200" spc="-1" strike="noStrike">
              <a:solidFill>
                <a:schemeClr val="dk1"/>
              </a:solidFill>
              <a:latin typeface="Avenir Next LT Pro"/>
            </a:endParaRPr>
          </a:p>
          <a:p>
            <a:pPr indent="0" defTabSz="914400">
              <a:lnSpc>
                <a:spcPct val="110000"/>
              </a:lnSpc>
              <a:spcBef>
                <a:spcPts val="1001"/>
              </a:spcBef>
              <a:buNone/>
              <a:tabLst>
                <a:tab algn="l" pos="0"/>
              </a:tabLst>
            </a:pPr>
            <a:r>
              <a:rPr b="1" lang="da-DK" sz="2200" spc="-1" strike="noStrike">
                <a:solidFill>
                  <a:srgbClr val="ffffff"/>
                </a:solidFill>
                <a:latin typeface="Avenir Next LT Pro"/>
              </a:rPr>
              <a:t>Ovenstående oplysninger er taget fra:</a:t>
            </a:r>
            <a:endParaRPr b="0" lang="da-DK" sz="2200" spc="-1" strike="noStrike">
              <a:solidFill>
                <a:schemeClr val="dk1"/>
              </a:solidFill>
              <a:latin typeface="Avenir Next LT Pro"/>
            </a:endParaRPr>
          </a:p>
          <a:p>
            <a:pPr indent="0" defTabSz="914400">
              <a:lnSpc>
                <a:spcPct val="110000"/>
              </a:lnSpc>
              <a:spcBef>
                <a:spcPts val="1001"/>
              </a:spcBef>
              <a:buNone/>
              <a:tabLst>
                <a:tab algn="l" pos="0"/>
              </a:tabLst>
            </a:pPr>
            <a:r>
              <a:rPr b="1" i="1" lang="da-DK" sz="2200" spc="-1" strike="noStrike">
                <a:solidFill>
                  <a:schemeClr val="lt1">
                    <a:lumMod val="75000"/>
                  </a:schemeClr>
                </a:solidFill>
                <a:latin typeface="Avenir Next LT Pro"/>
                <a:ea typeface="Calibri"/>
              </a:rPr>
              <a:t>(Orienteringsnotat vedr. undersøgelse af busterminal ved Dybbølsbro Station af 18 sep. 2019.sagnr. 2019-0243125)</a:t>
            </a:r>
            <a:endParaRPr b="0" lang="da-DK" sz="2200" spc="-1" strike="noStrike">
              <a:solidFill>
                <a:schemeClr val="dk1"/>
              </a:solidFill>
              <a:latin typeface="Avenir Next LT Pro"/>
            </a:endParaRPr>
          </a:p>
          <a:p>
            <a:pPr indent="0" defTabSz="914400">
              <a:lnSpc>
                <a:spcPct val="110000"/>
              </a:lnSpc>
              <a:spcBef>
                <a:spcPts val="1001"/>
              </a:spcBef>
              <a:buNone/>
              <a:tabLst>
                <a:tab algn="l" pos="0"/>
              </a:tabLst>
            </a:pPr>
            <a:endParaRPr b="0" lang="da-DK" sz="2200" spc="-1" strike="noStrike">
              <a:solidFill>
                <a:schemeClr val="dk1"/>
              </a:solidFill>
              <a:latin typeface="Avenir Next LT Pro"/>
            </a:endParaRPr>
          </a:p>
          <a:p>
            <a:pPr indent="0" defTabSz="914400">
              <a:lnSpc>
                <a:spcPct val="110000"/>
              </a:lnSpc>
              <a:spcBef>
                <a:spcPts val="1001"/>
              </a:spcBef>
              <a:buNone/>
              <a:tabLst>
                <a:tab algn="l" pos="0"/>
              </a:tabLst>
            </a:pPr>
            <a:endParaRPr b="0" lang="da-DK" sz="1800" spc="-1" strike="noStrike">
              <a:solidFill>
                <a:schemeClr val="dk1"/>
              </a:solidFill>
              <a:latin typeface="Avenir Next LT Pro"/>
            </a:endParaRPr>
          </a:p>
        </p:txBody>
      </p:sp>
      <p:pic>
        <p:nvPicPr>
          <p:cNvPr id="114" name="Pladsholder til billede 7" descr="Et billede, der indeholder sky, udendørs, bygning, Landkøretøj&#10;&#10;Automatisk genereret beskrivelse"/>
          <p:cNvPicPr/>
          <p:nvPr/>
        </p:nvPicPr>
        <p:blipFill>
          <a:blip r:embed="rId4"/>
          <a:srcRect l="0" t="0" r="236" b="6"/>
          <a:stretch/>
        </p:blipFill>
        <p:spPr>
          <a:xfrm>
            <a:off x="6626880" y="1256760"/>
            <a:ext cx="4817160" cy="4389480"/>
          </a:xfrm>
          <a:prstGeom prst="rect">
            <a:avLst/>
          </a:prstGeom>
          <a:ln w="0">
            <a:noFill/>
          </a:ln>
        </p:spPr>
      </p:pic>
      <p:sp>
        <p:nvSpPr>
          <p:cNvPr id="115" name="PlaceHolder 3"/>
          <p:cNvSpPr>
            <a:spLocks noGrp="1"/>
          </p:cNvSpPr>
          <p:nvPr>
            <p:ph type="ftr" idx="36"/>
          </p:nvPr>
        </p:nvSpPr>
        <p:spPr>
          <a:xfrm>
            <a:off x="4038480" y="6416640"/>
            <a:ext cx="4114440" cy="364680"/>
          </a:xfrm>
          <a:prstGeom prst="rect">
            <a:avLst/>
          </a:prstGeom>
          <a:noFill/>
          <a:ln w="0">
            <a:noFill/>
          </a:ln>
        </p:spPr>
        <p:txBody>
          <a:bodyPr lIns="91440" rIns="91440" tIns="45720" bIns="45720" anchor="ctr">
            <a:normAutofit/>
          </a:bodyPr>
          <a:lstStyle>
            <a:lvl1pPr indent="0" algn="ct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ctr" defTabSz="914400">
              <a:lnSpc>
                <a:spcPct val="100000"/>
              </a:lnSpc>
              <a:spcAft>
                <a:spcPts val="601"/>
              </a:spcAft>
              <a:buNone/>
            </a:pPr>
            <a:r>
              <a:rPr b="0" lang="en-US" sz="900" spc="-1" strike="noStrike">
                <a:solidFill>
                  <a:srgbClr val="ffffff">
                    <a:alpha val="60000"/>
                  </a:srgbClr>
                </a:solidFill>
                <a:latin typeface="Avenir Next LT Pro"/>
              </a:rPr>
              <a:t>Busdepot/Vendeplads</a:t>
            </a:r>
            <a:endParaRPr b="0" lang="da-DK" sz="900" spc="-1" strike="noStrike">
              <a:solidFill>
                <a:srgbClr val="000000"/>
              </a:solidFill>
              <a:latin typeface="Times New Roman"/>
            </a:endParaRPr>
          </a:p>
        </p:txBody>
      </p:sp>
      <p:sp>
        <p:nvSpPr>
          <p:cNvPr id="116" name="PlaceHolder 4"/>
          <p:cNvSpPr>
            <a:spLocks noGrp="1"/>
          </p:cNvSpPr>
          <p:nvPr>
            <p:ph type="sldNum" idx="37"/>
          </p:nvPr>
        </p:nvSpPr>
        <p:spPr>
          <a:xfrm>
            <a:off x="8990280" y="6416640"/>
            <a:ext cx="274284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r" defTabSz="914400">
              <a:lnSpc>
                <a:spcPct val="100000"/>
              </a:lnSpc>
              <a:spcAft>
                <a:spcPts val="601"/>
              </a:spcAft>
              <a:buNone/>
            </a:pPr>
            <a:fld id="{E001E669-1F78-4EDA-943A-8CDDACF3977E}" type="slidenum">
              <a:rPr b="0" lang="en-US" sz="900" spc="-1" strike="noStrike">
                <a:solidFill>
                  <a:srgbClr val="ffffff">
                    <a:alpha val="60000"/>
                  </a:srgbClr>
                </a:solidFill>
                <a:latin typeface="Avenir Next LT Pro"/>
              </a:rPr>
              <a:t>3</a:t>
            </a:fld>
            <a:endParaRPr b="0" lang="da-DK" sz="9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17" name="Rectangle 12">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118" name="Picture 14" descr="">
            <a:extLst>
              <a:ext uri="{C183D7F6-B498-43B3-948B-1728B52AA6E4}">
                <adec:decorative xmlns:adec="http://schemas.microsoft.com/office/drawing/2017/decorative" val="1"/>
              </a:ext>
            </a:extLst>
          </p:cNvPr>
          <p:cNvPicPr/>
          <p:nvPr/>
        </p:nvPicPr>
        <p:blipFill>
          <a:blip r:embed="rId1">
            <a:alphaModFix amt="10000"/>
          </a:blip>
          <a:stretch/>
        </p:blipFill>
        <p:spPr>
          <a:xfrm>
            <a:off x="8534520" y="0"/>
            <a:ext cx="3654360" cy="4574880"/>
          </a:xfrm>
          <a:prstGeom prst="rect">
            <a:avLst/>
          </a:prstGeom>
          <a:ln w="0">
            <a:noFill/>
          </a:ln>
        </p:spPr>
      </p:pic>
      <p:sp useBgFill="1">
        <p:nvSpPr>
          <p:cNvPr id="119" name="Rectangle 16">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sp>
        <p:nvSpPr>
          <p:cNvPr id="120" name="Rectangle 18">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grpSp>
        <p:nvGrpSpPr>
          <p:cNvPr id="121" name="Group 20">
            <a:extLst>
              <a:ext uri="{C183D7F6-B498-43B3-948B-1728B52AA6E4}">
                <adec:decorative xmlns:adec="http://schemas.microsoft.com/office/drawing/2017/decorative" val="1"/>
              </a:ext>
            </a:extLst>
          </p:cNvPr>
          <p:cNvGrpSpPr/>
          <p:nvPr/>
        </p:nvGrpSpPr>
        <p:grpSpPr>
          <a:xfrm>
            <a:off x="7657920" y="5400"/>
            <a:ext cx="4530960" cy="6014520"/>
            <a:chOff x="7657920" y="5400"/>
            <a:chExt cx="4530960" cy="6014520"/>
          </a:xfrm>
        </p:grpSpPr>
        <p:pic>
          <p:nvPicPr>
            <p:cNvPr id="122" name="Picture 21" descr="">
              <a:extLst>
                <a:ext uri="{C183D7F6-B498-43B3-948B-1728B52AA6E4}">
                  <adec:decorative xmlns:adec="http://schemas.microsoft.com/office/drawing/2017/decorative" val="1"/>
                </a:ext>
              </a:extLst>
            </p:cNvPr>
            <p:cNvPicPr/>
            <p:nvPr/>
          </p:nvPicPr>
          <p:blipFill>
            <a:blip r:embed="rId2">
              <a:alphaModFix amt="10000"/>
            </a:blip>
            <a:srcRect l="22816" t="0" r="0" b="17288"/>
            <a:stretch/>
          </p:blipFill>
          <p:spPr>
            <a:xfrm rot="10800000">
              <a:off x="7657920" y="5400"/>
              <a:ext cx="4530960" cy="4863600"/>
            </a:xfrm>
            <a:prstGeom prst="rect">
              <a:avLst/>
            </a:prstGeom>
            <a:ln w="0">
              <a:noFill/>
            </a:ln>
          </p:spPr>
        </p:pic>
        <p:pic>
          <p:nvPicPr>
            <p:cNvPr id="123" name="Picture 22" descr="">
              <a:extLst>
                <a:ext uri="{C183D7F6-B498-43B3-948B-1728B52AA6E4}">
                  <adec:decorative xmlns:adec="http://schemas.microsoft.com/office/drawing/2017/decorative" val="1"/>
                </a:ext>
              </a:extLst>
            </p:cNvPr>
            <p:cNvPicPr/>
            <p:nvPr/>
          </p:nvPicPr>
          <p:blipFill>
            <a:blip r:embed="rId3">
              <a:alphaModFix amt="16000"/>
            </a:blip>
            <a:srcRect l="0" t="0" r="40681" b="0"/>
            <a:stretch/>
          </p:blipFill>
          <p:spPr>
            <a:xfrm flipH="1" rot="10800000">
              <a:off x="8627760" y="5400"/>
              <a:ext cx="3561120" cy="6014520"/>
            </a:xfrm>
            <a:prstGeom prst="rect">
              <a:avLst/>
            </a:prstGeom>
            <a:ln w="0">
              <a:noFill/>
            </a:ln>
          </p:spPr>
        </p:pic>
      </p:grpSp>
      <p:sp>
        <p:nvSpPr>
          <p:cNvPr id="124" name="PlaceHolder 1"/>
          <p:cNvSpPr>
            <a:spLocks noGrp="1"/>
          </p:cNvSpPr>
          <p:nvPr>
            <p:ph type="title"/>
          </p:nvPr>
        </p:nvSpPr>
        <p:spPr>
          <a:xfrm>
            <a:off x="838080" y="461520"/>
            <a:ext cx="10605600" cy="726120"/>
          </a:xfrm>
          <a:prstGeom prst="rect">
            <a:avLst/>
          </a:prstGeom>
          <a:noFill/>
          <a:ln w="0">
            <a:noFill/>
          </a:ln>
        </p:spPr>
        <p:txBody>
          <a:bodyPr lIns="91440" rIns="91440" tIns="45720" bIns="45720" anchor="t">
            <a:noAutofit/>
          </a:bodyPr>
          <a:p>
            <a:pPr indent="0" defTabSz="914400">
              <a:lnSpc>
                <a:spcPct val="100000"/>
              </a:lnSpc>
              <a:buNone/>
            </a:pPr>
            <a:r>
              <a:rPr b="0" lang="da-DK" sz="4400" spc="-1" strike="noStrike">
                <a:solidFill>
                  <a:srgbClr val="ffffff"/>
                </a:solidFill>
                <a:latin typeface="Sabon Next LT"/>
              </a:rPr>
              <a:t>Københavns Busterminal</a:t>
            </a:r>
            <a:endParaRPr b="0" lang="da-DK" sz="4400" spc="-1" strike="noStrike">
              <a:solidFill>
                <a:schemeClr val="dk1"/>
              </a:solidFill>
              <a:latin typeface="Avenir Next LT Pro"/>
            </a:endParaRPr>
          </a:p>
        </p:txBody>
      </p:sp>
      <p:sp>
        <p:nvSpPr>
          <p:cNvPr id="125" name="PlaceHolder 2"/>
          <p:cNvSpPr>
            <a:spLocks noGrp="1"/>
          </p:cNvSpPr>
          <p:nvPr>
            <p:ph/>
          </p:nvPr>
        </p:nvSpPr>
        <p:spPr>
          <a:xfrm>
            <a:off x="838080" y="1913760"/>
            <a:ext cx="4647600" cy="4100760"/>
          </a:xfrm>
          <a:prstGeom prst="rect">
            <a:avLst/>
          </a:prstGeom>
          <a:noFill/>
          <a:ln w="0">
            <a:noFill/>
          </a:ln>
        </p:spPr>
        <p:txBody>
          <a:bodyPr lIns="91440" rIns="91440" tIns="45720" bIns="45720" anchor="t">
            <a:normAutofit/>
          </a:bodyPr>
          <a:p>
            <a:pPr indent="0" defTabSz="914400">
              <a:lnSpc>
                <a:spcPct val="110000"/>
              </a:lnSpc>
              <a:spcBef>
                <a:spcPts val="1001"/>
              </a:spcBef>
              <a:buNone/>
              <a:tabLst>
                <a:tab algn="l" pos="0"/>
              </a:tabLst>
            </a:pPr>
            <a:r>
              <a:rPr b="1" lang="da-DK" sz="2000" spc="-1" strike="noStrike">
                <a:solidFill>
                  <a:srgbClr val="ffffff"/>
                </a:solidFill>
                <a:latin typeface="Avenir Next LT Pro"/>
              </a:rPr>
              <a:t>Som vist på kortet bliver der indkørsel fra vest, Carsten Niebuhrs Gade og udkørsel mod øst.</a:t>
            </a:r>
            <a:endParaRPr b="0" lang="da-DK" sz="2000" spc="-1" strike="noStrike">
              <a:solidFill>
                <a:schemeClr val="dk1"/>
              </a:solidFill>
              <a:latin typeface="Avenir Next LT Pro"/>
            </a:endParaRPr>
          </a:p>
          <a:p>
            <a:pPr indent="0" defTabSz="914400">
              <a:lnSpc>
                <a:spcPct val="110000"/>
              </a:lnSpc>
              <a:spcBef>
                <a:spcPts val="1001"/>
              </a:spcBef>
              <a:buNone/>
              <a:tabLst>
                <a:tab algn="l" pos="0"/>
              </a:tabLst>
            </a:pPr>
            <a:r>
              <a:rPr b="1" lang="da-DK" sz="2000" spc="-1" strike="noStrike">
                <a:solidFill>
                  <a:srgbClr val="ffffff"/>
                </a:solidFill>
                <a:latin typeface="Avenir Next LT Pro"/>
              </a:rPr>
              <a:t>Tilgangen for buspassagererne er via trapper og elevator.</a:t>
            </a:r>
            <a:endParaRPr b="0" lang="da-DK" sz="2000" spc="-1" strike="noStrike">
              <a:solidFill>
                <a:schemeClr val="dk1"/>
              </a:solidFill>
              <a:latin typeface="Avenir Next LT Pro"/>
            </a:endParaRPr>
          </a:p>
          <a:p>
            <a:pPr indent="0" defTabSz="914400">
              <a:lnSpc>
                <a:spcPct val="110000"/>
              </a:lnSpc>
              <a:spcBef>
                <a:spcPts val="1001"/>
              </a:spcBef>
              <a:buNone/>
              <a:tabLst>
                <a:tab algn="l" pos="0"/>
              </a:tabLst>
            </a:pPr>
            <a:r>
              <a:rPr b="1" lang="da-DK" sz="2000" spc="-1" strike="noStrike">
                <a:solidFill>
                  <a:srgbClr val="ffffff"/>
                </a:solidFill>
                <a:latin typeface="Avenir Next LT Pro"/>
              </a:rPr>
              <a:t>Vi har foreslået at det bliver rulletrapper som vi ser dem på Hovedbanegårde med rulletrapper på hver side af trappesektionen.</a:t>
            </a:r>
            <a:endParaRPr b="0" lang="da-DK" sz="2000" spc="-1" strike="noStrike">
              <a:solidFill>
                <a:schemeClr val="dk1"/>
              </a:solidFill>
              <a:latin typeface="Avenir Next LT Pro"/>
            </a:endParaRPr>
          </a:p>
        </p:txBody>
      </p:sp>
      <p:pic>
        <p:nvPicPr>
          <p:cNvPr id="126" name="Pladsholder til billede 7" descr="Et billede, der indeholder kort, tekst, Transportkorridor, skærmbillede&#10;&#10;Automatisk genereret beskrivelse"/>
          <p:cNvPicPr/>
          <p:nvPr/>
        </p:nvPicPr>
        <p:blipFill>
          <a:blip r:embed="rId4"/>
          <a:srcRect l="0" t="0" r="4652" b="0"/>
          <a:stretch/>
        </p:blipFill>
        <p:spPr>
          <a:xfrm>
            <a:off x="6626880" y="1913760"/>
            <a:ext cx="4817160" cy="4100760"/>
          </a:xfrm>
          <a:prstGeom prst="rect">
            <a:avLst/>
          </a:prstGeom>
          <a:ln w="0">
            <a:noFill/>
          </a:ln>
        </p:spPr>
      </p:pic>
      <p:sp>
        <p:nvSpPr>
          <p:cNvPr id="127" name="PlaceHolder 3"/>
          <p:cNvSpPr>
            <a:spLocks noGrp="1"/>
          </p:cNvSpPr>
          <p:nvPr>
            <p:ph type="ftr" idx="38"/>
          </p:nvPr>
        </p:nvSpPr>
        <p:spPr>
          <a:xfrm>
            <a:off x="4038480" y="6416640"/>
            <a:ext cx="4114440" cy="364680"/>
          </a:xfrm>
          <a:prstGeom prst="rect">
            <a:avLst/>
          </a:prstGeom>
          <a:noFill/>
          <a:ln w="0">
            <a:noFill/>
          </a:ln>
        </p:spPr>
        <p:txBody>
          <a:bodyPr lIns="91440" rIns="91440" tIns="45720" bIns="45720" anchor="ctr">
            <a:normAutofit/>
          </a:bodyPr>
          <a:lstStyle>
            <a:lvl1pPr indent="0" algn="ct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ctr" defTabSz="914400">
              <a:lnSpc>
                <a:spcPct val="100000"/>
              </a:lnSpc>
              <a:spcAft>
                <a:spcPts val="601"/>
              </a:spcAft>
              <a:buNone/>
            </a:pPr>
            <a:r>
              <a:rPr b="0" lang="en-US" sz="900" spc="-1" strike="noStrike">
                <a:solidFill>
                  <a:srgbClr val="ffffff">
                    <a:alpha val="60000"/>
                  </a:srgbClr>
                </a:solidFill>
                <a:latin typeface="Avenir Next LT Pro"/>
              </a:rPr>
              <a:t>Busdepot/Vendeplads</a:t>
            </a:r>
            <a:endParaRPr b="0" lang="da-DK" sz="900" spc="-1" strike="noStrike">
              <a:solidFill>
                <a:srgbClr val="000000"/>
              </a:solidFill>
              <a:latin typeface="Times New Roman"/>
            </a:endParaRPr>
          </a:p>
        </p:txBody>
      </p:sp>
      <p:sp>
        <p:nvSpPr>
          <p:cNvPr id="128" name="PlaceHolder 4"/>
          <p:cNvSpPr>
            <a:spLocks noGrp="1"/>
          </p:cNvSpPr>
          <p:nvPr>
            <p:ph type="sldNum" idx="39"/>
          </p:nvPr>
        </p:nvSpPr>
        <p:spPr>
          <a:xfrm>
            <a:off x="8990280" y="6416640"/>
            <a:ext cx="274284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r" defTabSz="914400">
              <a:lnSpc>
                <a:spcPct val="100000"/>
              </a:lnSpc>
              <a:spcAft>
                <a:spcPts val="601"/>
              </a:spcAft>
              <a:buNone/>
            </a:pPr>
            <a:fld id="{558119D4-5FF7-40FE-B0AC-F1EC38D5ED8F}" type="slidenum">
              <a:rPr b="0" lang="en-US" sz="900" spc="-1" strike="noStrike">
                <a:solidFill>
                  <a:srgbClr val="ffffff">
                    <a:alpha val="60000"/>
                  </a:srgbClr>
                </a:solidFill>
                <a:latin typeface="Avenir Next LT Pro"/>
              </a:rPr>
              <a:t>4</a:t>
            </a:fld>
            <a:endParaRPr b="0" lang="da-DK" sz="9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9" name="Rectangle 46">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130" name="Picture 48" descr="">
            <a:extLst>
              <a:ext uri="{C183D7F6-B498-43B3-948B-1728B52AA6E4}">
                <adec:decorative xmlns:adec="http://schemas.microsoft.com/office/drawing/2017/decorative" val="1"/>
              </a:ext>
            </a:extLst>
          </p:cNvPr>
          <p:cNvPicPr/>
          <p:nvPr/>
        </p:nvPicPr>
        <p:blipFill>
          <a:blip r:embed="rId1">
            <a:alphaModFix amt="10000"/>
          </a:blip>
          <a:stretch/>
        </p:blipFill>
        <p:spPr>
          <a:xfrm>
            <a:off x="8534520" y="0"/>
            <a:ext cx="3654360" cy="4574880"/>
          </a:xfrm>
          <a:prstGeom prst="rect">
            <a:avLst/>
          </a:prstGeom>
          <a:ln w="0">
            <a:noFill/>
          </a:ln>
        </p:spPr>
      </p:pic>
      <p:sp useBgFill="1">
        <p:nvSpPr>
          <p:cNvPr id="131" name="Rectangle 50">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sp>
        <p:nvSpPr>
          <p:cNvPr id="132" name="Rectangle 52">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grpSp>
        <p:nvGrpSpPr>
          <p:cNvPr id="133" name="Group 54">
            <a:extLst>
              <a:ext uri="{C183D7F6-B498-43B3-948B-1728B52AA6E4}">
                <adec:decorative xmlns:adec="http://schemas.microsoft.com/office/drawing/2017/decorative" val="1"/>
              </a:ext>
            </a:extLst>
          </p:cNvPr>
          <p:cNvGrpSpPr/>
          <p:nvPr/>
        </p:nvGrpSpPr>
        <p:grpSpPr>
          <a:xfrm>
            <a:off x="7657920" y="5400"/>
            <a:ext cx="4530960" cy="6014520"/>
            <a:chOff x="7657920" y="5400"/>
            <a:chExt cx="4530960" cy="6014520"/>
          </a:xfrm>
        </p:grpSpPr>
        <p:pic>
          <p:nvPicPr>
            <p:cNvPr id="134" name="Picture 55" descr="">
              <a:extLst>
                <a:ext uri="{C183D7F6-B498-43B3-948B-1728B52AA6E4}">
                  <adec:decorative xmlns:adec="http://schemas.microsoft.com/office/drawing/2017/decorative" val="1"/>
                </a:ext>
              </a:extLst>
            </p:cNvPr>
            <p:cNvPicPr/>
            <p:nvPr/>
          </p:nvPicPr>
          <p:blipFill>
            <a:blip r:embed="rId2">
              <a:alphaModFix amt="10000"/>
            </a:blip>
            <a:srcRect l="22816" t="0" r="0" b="17288"/>
            <a:stretch/>
          </p:blipFill>
          <p:spPr>
            <a:xfrm rot="10800000">
              <a:off x="7657920" y="5400"/>
              <a:ext cx="4530960" cy="4863600"/>
            </a:xfrm>
            <a:prstGeom prst="rect">
              <a:avLst/>
            </a:prstGeom>
            <a:ln w="0">
              <a:noFill/>
            </a:ln>
          </p:spPr>
        </p:pic>
        <p:pic>
          <p:nvPicPr>
            <p:cNvPr id="135" name="Picture 56" descr="">
              <a:extLst>
                <a:ext uri="{C183D7F6-B498-43B3-948B-1728B52AA6E4}">
                  <adec:decorative xmlns:adec="http://schemas.microsoft.com/office/drawing/2017/decorative" val="1"/>
                </a:ext>
              </a:extLst>
            </p:cNvPr>
            <p:cNvPicPr/>
            <p:nvPr/>
          </p:nvPicPr>
          <p:blipFill>
            <a:blip r:embed="rId3">
              <a:alphaModFix amt="16000"/>
            </a:blip>
            <a:srcRect l="0" t="0" r="40681" b="0"/>
            <a:stretch/>
          </p:blipFill>
          <p:spPr>
            <a:xfrm flipH="1" rot="10800000">
              <a:off x="8627760" y="5400"/>
              <a:ext cx="3561120" cy="6014520"/>
            </a:xfrm>
            <a:prstGeom prst="rect">
              <a:avLst/>
            </a:prstGeom>
            <a:ln w="0">
              <a:noFill/>
            </a:ln>
          </p:spPr>
        </p:pic>
      </p:grpSp>
      <p:sp>
        <p:nvSpPr>
          <p:cNvPr id="136" name="PlaceHolder 1"/>
          <p:cNvSpPr>
            <a:spLocks noGrp="1"/>
          </p:cNvSpPr>
          <p:nvPr>
            <p:ph type="title"/>
          </p:nvPr>
        </p:nvSpPr>
        <p:spPr>
          <a:xfrm>
            <a:off x="838080" y="461520"/>
            <a:ext cx="10605600" cy="837000"/>
          </a:xfrm>
          <a:prstGeom prst="rect">
            <a:avLst/>
          </a:prstGeom>
          <a:noFill/>
          <a:ln w="0">
            <a:noFill/>
          </a:ln>
        </p:spPr>
        <p:txBody>
          <a:bodyPr lIns="91440" rIns="91440" tIns="45720" bIns="45720" anchor="t">
            <a:normAutofit/>
          </a:bodyPr>
          <a:p>
            <a:pPr indent="0" defTabSz="914400">
              <a:lnSpc>
                <a:spcPct val="100000"/>
              </a:lnSpc>
              <a:buNone/>
            </a:pPr>
            <a:r>
              <a:rPr b="0" lang="da-DK" sz="4400" spc="-1" strike="noStrike">
                <a:solidFill>
                  <a:srgbClr val="ffffff"/>
                </a:solidFill>
                <a:latin typeface="Sabon Next LT"/>
              </a:rPr>
              <a:t>Københavns Busterminal</a:t>
            </a:r>
            <a:endParaRPr b="0" lang="da-DK" sz="4400" spc="-1" strike="noStrike">
              <a:solidFill>
                <a:schemeClr val="dk1"/>
              </a:solidFill>
              <a:latin typeface="Avenir Next LT Pro"/>
            </a:endParaRPr>
          </a:p>
        </p:txBody>
      </p:sp>
      <p:sp>
        <p:nvSpPr>
          <p:cNvPr id="137" name="PlaceHolder 2"/>
          <p:cNvSpPr>
            <a:spLocks noGrp="1"/>
          </p:cNvSpPr>
          <p:nvPr>
            <p:ph/>
          </p:nvPr>
        </p:nvSpPr>
        <p:spPr>
          <a:xfrm>
            <a:off x="838080" y="1700640"/>
            <a:ext cx="4647600" cy="4313520"/>
          </a:xfrm>
          <a:prstGeom prst="rect">
            <a:avLst/>
          </a:prstGeom>
          <a:noFill/>
          <a:ln w="0">
            <a:noFill/>
          </a:ln>
        </p:spPr>
        <p:txBody>
          <a:bodyPr lIns="91440" rIns="91440" tIns="45720" bIns="45720" anchor="t">
            <a:normAutofit/>
          </a:bodyPr>
          <a:p>
            <a:pPr indent="0" defTabSz="914400">
              <a:lnSpc>
                <a:spcPct val="110000"/>
              </a:lnSpc>
              <a:spcBef>
                <a:spcPts val="1001"/>
              </a:spcBef>
              <a:buNone/>
              <a:tabLst>
                <a:tab algn="l" pos="0"/>
              </a:tabLst>
            </a:pPr>
            <a:r>
              <a:rPr b="1" lang="da-DK" sz="2000" spc="-1" strike="noStrike">
                <a:solidFill>
                  <a:srgbClr val="ffffff"/>
                </a:solidFill>
                <a:latin typeface="Avenir Next LT Pro"/>
              </a:rPr>
              <a:t>Her ses hvorfor det er vigtigt at der  </a:t>
            </a:r>
            <a:r>
              <a:rPr b="1" lang="da-DK" sz="2200" spc="-1" strike="noStrike">
                <a:solidFill>
                  <a:srgbClr val="ffffff"/>
                </a:solidFill>
                <a:latin typeface="Avenir Next LT Pro"/>
              </a:rPr>
              <a:t>etableres</a:t>
            </a:r>
            <a:r>
              <a:rPr b="1" lang="da-DK" sz="2000" spc="-1" strike="noStrike">
                <a:solidFill>
                  <a:srgbClr val="ffffff"/>
                </a:solidFill>
                <a:latin typeface="Avenir Next LT Pro"/>
              </a:rPr>
              <a:t> en busterminal under Dybbølsbro.</a:t>
            </a:r>
            <a:br>
              <a:rPr sz="2000"/>
            </a:br>
            <a:endParaRPr b="0" lang="da-DK" sz="2000" spc="-1" strike="noStrike">
              <a:solidFill>
                <a:schemeClr val="dk1"/>
              </a:solidFill>
              <a:latin typeface="Avenir Next LT Pro"/>
            </a:endParaRPr>
          </a:p>
          <a:p>
            <a:pPr indent="0" defTabSz="914400">
              <a:lnSpc>
                <a:spcPct val="110000"/>
              </a:lnSpc>
              <a:spcBef>
                <a:spcPts val="1001"/>
              </a:spcBef>
              <a:buNone/>
              <a:tabLst>
                <a:tab algn="l" pos="0"/>
              </a:tabLst>
            </a:pPr>
            <a:r>
              <a:rPr b="1" lang="da-DK" sz="2000" spc="-1" strike="noStrike">
                <a:solidFill>
                  <a:srgbClr val="ffffff"/>
                </a:solidFill>
                <a:latin typeface="Avenir Next LT Pro"/>
              </a:rPr>
              <a:t>Nuværende kaos i Ingerslevgade, med flere end 10 til 15 busser samtidigt, var til stor gene for trafikken i Ingerslevgade og uden toilet forhold m.m. for buschaufførerne.</a:t>
            </a:r>
            <a:endParaRPr b="0" lang="da-DK" sz="2000" spc="-1" strike="noStrike">
              <a:solidFill>
                <a:schemeClr val="dk1"/>
              </a:solidFill>
              <a:latin typeface="Avenir Next LT Pro"/>
            </a:endParaRPr>
          </a:p>
        </p:txBody>
      </p:sp>
      <p:pic>
        <p:nvPicPr>
          <p:cNvPr id="138" name="Pladsholder til billede 5" descr="Et billede, der indeholder udendørs, person, tøj, jakke&#10;&#10;Automatisk genereret beskrivelse"/>
          <p:cNvPicPr/>
          <p:nvPr/>
        </p:nvPicPr>
        <p:blipFill>
          <a:blip r:embed="rId4"/>
          <a:srcRect l="1700" t="0" r="0" b="0"/>
          <a:stretch/>
        </p:blipFill>
        <p:spPr>
          <a:xfrm>
            <a:off x="6626880" y="1695600"/>
            <a:ext cx="4817160" cy="4318560"/>
          </a:xfrm>
          <a:prstGeom prst="rect">
            <a:avLst/>
          </a:prstGeom>
          <a:ln w="0">
            <a:noFill/>
          </a:ln>
        </p:spPr>
      </p:pic>
      <p:sp>
        <p:nvSpPr>
          <p:cNvPr id="139" name="PlaceHolder 3"/>
          <p:cNvSpPr>
            <a:spLocks noGrp="1"/>
          </p:cNvSpPr>
          <p:nvPr>
            <p:ph type="ftr" idx="40"/>
          </p:nvPr>
        </p:nvSpPr>
        <p:spPr>
          <a:xfrm>
            <a:off x="4038480" y="6416640"/>
            <a:ext cx="4114440" cy="364680"/>
          </a:xfrm>
          <a:prstGeom prst="rect">
            <a:avLst/>
          </a:prstGeom>
          <a:noFill/>
          <a:ln w="0">
            <a:noFill/>
          </a:ln>
        </p:spPr>
        <p:txBody>
          <a:bodyPr lIns="91440" rIns="91440" tIns="45720" bIns="45720" anchor="ctr">
            <a:normAutofit/>
          </a:bodyPr>
          <a:lstStyle>
            <a:lvl1pPr indent="0" algn="ct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ctr" defTabSz="914400">
              <a:lnSpc>
                <a:spcPct val="100000"/>
              </a:lnSpc>
              <a:spcAft>
                <a:spcPts val="601"/>
              </a:spcAft>
              <a:buNone/>
            </a:pPr>
            <a:r>
              <a:rPr b="0" lang="en-US" sz="900" spc="-1" strike="noStrike">
                <a:solidFill>
                  <a:srgbClr val="ffffff">
                    <a:alpha val="60000"/>
                  </a:srgbClr>
                </a:solidFill>
                <a:latin typeface="Avenir Next LT Pro"/>
              </a:rPr>
              <a:t>Busdepot/Vendeplads</a:t>
            </a:r>
            <a:endParaRPr b="0" lang="da-DK" sz="900" spc="-1" strike="noStrike">
              <a:solidFill>
                <a:srgbClr val="000000"/>
              </a:solidFill>
              <a:latin typeface="Times New Roman"/>
            </a:endParaRPr>
          </a:p>
        </p:txBody>
      </p:sp>
      <p:sp>
        <p:nvSpPr>
          <p:cNvPr id="140" name="PlaceHolder 4"/>
          <p:cNvSpPr>
            <a:spLocks noGrp="1"/>
          </p:cNvSpPr>
          <p:nvPr>
            <p:ph type="sldNum" idx="41"/>
          </p:nvPr>
        </p:nvSpPr>
        <p:spPr>
          <a:xfrm>
            <a:off x="8990280" y="6416640"/>
            <a:ext cx="274284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r" defTabSz="914400">
              <a:lnSpc>
                <a:spcPct val="100000"/>
              </a:lnSpc>
              <a:spcAft>
                <a:spcPts val="601"/>
              </a:spcAft>
              <a:buNone/>
            </a:pPr>
            <a:fld id="{07BB4AFF-E663-416A-B55E-1EF67A9E2AD2}" type="slidenum">
              <a:rPr b="0" lang="en-US" sz="900" spc="-1" strike="noStrike">
                <a:solidFill>
                  <a:srgbClr val="ffffff">
                    <a:alpha val="60000"/>
                  </a:srgbClr>
                </a:solidFill>
                <a:latin typeface="Avenir Next LT Pro"/>
              </a:rPr>
              <a:t>5</a:t>
            </a:fld>
            <a:endParaRPr b="0" lang="da-DK" sz="9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41" name="Rectangle 12">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142" name="Picture 14" descr="">
            <a:extLst>
              <a:ext uri="{C183D7F6-B498-43B3-948B-1728B52AA6E4}">
                <adec:decorative xmlns:adec="http://schemas.microsoft.com/office/drawing/2017/decorative" val="1"/>
              </a:ext>
            </a:extLst>
          </p:cNvPr>
          <p:cNvPicPr/>
          <p:nvPr/>
        </p:nvPicPr>
        <p:blipFill>
          <a:blip r:embed="rId1">
            <a:alphaModFix amt="10000"/>
          </a:blip>
          <a:stretch/>
        </p:blipFill>
        <p:spPr>
          <a:xfrm>
            <a:off x="8534520" y="0"/>
            <a:ext cx="3654360" cy="4574880"/>
          </a:xfrm>
          <a:prstGeom prst="rect">
            <a:avLst/>
          </a:prstGeom>
          <a:ln w="0">
            <a:noFill/>
          </a:ln>
        </p:spPr>
      </p:pic>
      <p:sp useBgFill="1">
        <p:nvSpPr>
          <p:cNvPr id="143" name="Rectangle 16">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sp>
        <p:nvSpPr>
          <p:cNvPr id="144" name="Rectangle 18">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grpSp>
        <p:nvGrpSpPr>
          <p:cNvPr id="145" name="Group 20">
            <a:extLst>
              <a:ext uri="{C183D7F6-B498-43B3-948B-1728B52AA6E4}">
                <adec:decorative xmlns:adec="http://schemas.microsoft.com/office/drawing/2017/decorative" val="1"/>
              </a:ext>
            </a:extLst>
          </p:cNvPr>
          <p:cNvGrpSpPr/>
          <p:nvPr/>
        </p:nvGrpSpPr>
        <p:grpSpPr>
          <a:xfrm>
            <a:off x="7657920" y="5400"/>
            <a:ext cx="4530960" cy="6014520"/>
            <a:chOff x="7657920" y="5400"/>
            <a:chExt cx="4530960" cy="6014520"/>
          </a:xfrm>
        </p:grpSpPr>
        <p:pic>
          <p:nvPicPr>
            <p:cNvPr id="146" name="Picture 21" descr="">
              <a:extLst>
                <a:ext uri="{C183D7F6-B498-43B3-948B-1728B52AA6E4}">
                  <adec:decorative xmlns:adec="http://schemas.microsoft.com/office/drawing/2017/decorative" val="1"/>
                </a:ext>
              </a:extLst>
            </p:cNvPr>
            <p:cNvPicPr/>
            <p:nvPr/>
          </p:nvPicPr>
          <p:blipFill>
            <a:blip r:embed="rId2">
              <a:alphaModFix amt="10000"/>
            </a:blip>
            <a:srcRect l="22816" t="0" r="0" b="17288"/>
            <a:stretch/>
          </p:blipFill>
          <p:spPr>
            <a:xfrm rot="10800000">
              <a:off x="7657920" y="5400"/>
              <a:ext cx="4530960" cy="4863600"/>
            </a:xfrm>
            <a:prstGeom prst="rect">
              <a:avLst/>
            </a:prstGeom>
            <a:ln w="0">
              <a:noFill/>
            </a:ln>
          </p:spPr>
        </p:pic>
        <p:pic>
          <p:nvPicPr>
            <p:cNvPr id="147" name="Picture 22" descr="">
              <a:extLst>
                <a:ext uri="{C183D7F6-B498-43B3-948B-1728B52AA6E4}">
                  <adec:decorative xmlns:adec="http://schemas.microsoft.com/office/drawing/2017/decorative" val="1"/>
                </a:ext>
              </a:extLst>
            </p:cNvPr>
            <p:cNvPicPr/>
            <p:nvPr/>
          </p:nvPicPr>
          <p:blipFill>
            <a:blip r:embed="rId3">
              <a:alphaModFix amt="16000"/>
            </a:blip>
            <a:srcRect l="0" t="0" r="40681" b="0"/>
            <a:stretch/>
          </p:blipFill>
          <p:spPr>
            <a:xfrm flipH="1" rot="10800000">
              <a:off x="8627760" y="5400"/>
              <a:ext cx="3561120" cy="6014520"/>
            </a:xfrm>
            <a:prstGeom prst="rect">
              <a:avLst/>
            </a:prstGeom>
            <a:ln w="0">
              <a:noFill/>
            </a:ln>
          </p:spPr>
        </p:pic>
      </p:grpSp>
      <p:sp>
        <p:nvSpPr>
          <p:cNvPr id="148" name="PlaceHolder 1"/>
          <p:cNvSpPr>
            <a:spLocks noGrp="1"/>
          </p:cNvSpPr>
          <p:nvPr>
            <p:ph type="title"/>
          </p:nvPr>
        </p:nvSpPr>
        <p:spPr>
          <a:xfrm>
            <a:off x="838080" y="461520"/>
            <a:ext cx="10605600" cy="837000"/>
          </a:xfrm>
          <a:prstGeom prst="rect">
            <a:avLst/>
          </a:prstGeom>
          <a:noFill/>
          <a:ln w="0">
            <a:noFill/>
          </a:ln>
        </p:spPr>
        <p:txBody>
          <a:bodyPr lIns="91440" rIns="91440" tIns="45720" bIns="45720" anchor="t">
            <a:normAutofit/>
          </a:bodyPr>
          <a:p>
            <a:pPr indent="0" defTabSz="914400">
              <a:lnSpc>
                <a:spcPct val="100000"/>
              </a:lnSpc>
              <a:buNone/>
            </a:pPr>
            <a:r>
              <a:rPr b="0" lang="en-US" sz="4400" spc="-1" strike="noStrike">
                <a:solidFill>
                  <a:srgbClr val="ffffff"/>
                </a:solidFill>
                <a:latin typeface="Sabon Next LT"/>
              </a:rPr>
              <a:t>Københavns Busterminal  </a:t>
            </a:r>
            <a:endParaRPr b="0" lang="da-DK" sz="4400" spc="-1" strike="noStrike">
              <a:solidFill>
                <a:schemeClr val="dk1"/>
              </a:solidFill>
              <a:latin typeface="Avenir Next LT Pro"/>
            </a:endParaRPr>
          </a:p>
        </p:txBody>
      </p:sp>
      <p:sp>
        <p:nvSpPr>
          <p:cNvPr id="149" name="PlaceHolder 2"/>
          <p:cNvSpPr>
            <a:spLocks noGrp="1"/>
          </p:cNvSpPr>
          <p:nvPr>
            <p:ph/>
          </p:nvPr>
        </p:nvSpPr>
        <p:spPr>
          <a:xfrm>
            <a:off x="838080" y="1449360"/>
            <a:ext cx="4647600" cy="4565160"/>
          </a:xfrm>
          <a:prstGeom prst="rect">
            <a:avLst/>
          </a:prstGeom>
          <a:noFill/>
          <a:ln w="0">
            <a:noFill/>
          </a:ln>
        </p:spPr>
        <p:txBody>
          <a:bodyPr lIns="91440" rIns="91440" tIns="45720" bIns="45720" anchor="t">
            <a:normAutofit fontScale="80688" lnSpcReduction="10000"/>
          </a:bodyPr>
          <a:p>
            <a:pPr indent="0" defTabSz="914400">
              <a:lnSpc>
                <a:spcPct val="100000"/>
              </a:lnSpc>
              <a:spcBef>
                <a:spcPts val="1001"/>
              </a:spcBef>
              <a:buNone/>
              <a:tabLst>
                <a:tab algn="l" pos="0"/>
              </a:tabLst>
            </a:pPr>
            <a:r>
              <a:rPr b="1" lang="en-US" sz="2000" spc="-1" strike="noStrike">
                <a:solidFill>
                  <a:srgbClr val="ffffff"/>
                </a:solidFill>
                <a:latin typeface="Avenir Next LT Pro"/>
              </a:rPr>
              <a:t>Parkering er ikke eksisterende i dag, og er heller ikke taget med i planen for den nye busterminal </a:t>
            </a:r>
            <a:r>
              <a:rPr b="1" lang="en-US" sz="2000" spc="-1" strike="noStrike" u="sng">
                <a:solidFill>
                  <a:srgbClr val="ffffff"/>
                </a:solidFill>
                <a:uFillTx/>
                <a:latin typeface="Avenir Next LT Pro"/>
              </a:rPr>
              <a:t>(Københavns Busterminal) </a:t>
            </a:r>
            <a:r>
              <a:rPr b="1" lang="en-US" sz="2000" spc="-1" strike="noStrike">
                <a:solidFill>
                  <a:srgbClr val="ffffff"/>
                </a:solidFill>
                <a:latin typeface="Avenir Next LT Pro"/>
              </a:rPr>
              <a:t>eller i udkast til “</a:t>
            </a:r>
            <a:r>
              <a:rPr b="1" lang="da-DK" sz="2000" spc="-1" strike="noStrike" u="sng">
                <a:solidFill>
                  <a:srgbClr val="ffffff"/>
                </a:solidFill>
                <a:uFillTx/>
                <a:latin typeface="Avenir Next LT Pro"/>
              </a:rPr>
              <a:t>Trafikal helhedsplan for området omkring Dybbølsbro”.</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lang="da-DK" sz="2000" spc="-1" strike="noStrike">
                <a:solidFill>
                  <a:srgbClr val="ffffff"/>
                </a:solidFill>
                <a:latin typeface="Avenir Next LT Pro"/>
              </a:rPr>
              <a:t>TMU har indgået aftale om begrænset parkeringspladser i Ingerslevsgade, Enghavevej og på rampen til Dybbølsbro der venter på at kome til terminale.</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lang="en-US" sz="2000" spc="-1" strike="noStrike">
                <a:solidFill>
                  <a:srgbClr val="ffffff"/>
                </a:solidFill>
                <a:latin typeface="Avenir Next LT Pro"/>
              </a:rPr>
              <a:t>Det er derfor meget vigtigt at der etableres ordnede parkerings-forhold så busserne ikke skal parkere på offetlig vej til gene for trafikken, men også af hensyn til miljøet. </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lang="en-US" sz="2000" spc="-1" strike="noStrike">
                <a:solidFill>
                  <a:srgbClr val="ffffff"/>
                </a:solidFill>
                <a:latin typeface="Avenir Next LT Pro"/>
              </a:rPr>
              <a:t>Det er også meget vigtigt at der skabes ordnede forhold for schauførrerne, så som tioileter, m.m.</a:t>
            </a:r>
            <a:endParaRPr b="0" lang="da-DK" sz="2000" spc="-1" strike="noStrike">
              <a:solidFill>
                <a:schemeClr val="dk1"/>
              </a:solidFill>
              <a:latin typeface="Avenir Next LT Pro"/>
            </a:endParaRPr>
          </a:p>
        </p:txBody>
      </p:sp>
      <p:pic>
        <p:nvPicPr>
          <p:cNvPr id="150" name="Pladsholder til billede 7" descr="Et billede, der indeholder tekst, Landkøretøj, udendørs, køretøj&#10;&#10;Automatisk genereret beskrivelse"/>
          <p:cNvPicPr/>
          <p:nvPr/>
        </p:nvPicPr>
        <p:blipFill>
          <a:blip r:embed="rId4"/>
          <a:srcRect l="0" t="884" r="3" b="12333"/>
          <a:stretch/>
        </p:blipFill>
        <p:spPr>
          <a:xfrm>
            <a:off x="6227280" y="1578600"/>
            <a:ext cx="5380560" cy="4200840"/>
          </a:xfrm>
          <a:prstGeom prst="rect">
            <a:avLst/>
          </a:prstGeom>
          <a:ln w="0">
            <a:noFill/>
          </a:ln>
        </p:spPr>
      </p:pic>
      <p:sp>
        <p:nvSpPr>
          <p:cNvPr id="151" name="PlaceHolder 3"/>
          <p:cNvSpPr>
            <a:spLocks noGrp="1"/>
          </p:cNvSpPr>
          <p:nvPr>
            <p:ph type="ftr" idx="42"/>
          </p:nvPr>
        </p:nvSpPr>
        <p:spPr>
          <a:xfrm>
            <a:off x="4038480" y="6416640"/>
            <a:ext cx="4114440" cy="364680"/>
          </a:xfrm>
          <a:prstGeom prst="rect">
            <a:avLst/>
          </a:prstGeom>
          <a:noFill/>
          <a:ln w="0">
            <a:noFill/>
          </a:ln>
        </p:spPr>
        <p:txBody>
          <a:bodyPr lIns="91440" rIns="91440" tIns="45720" bIns="45720" anchor="ctr">
            <a:normAutofit/>
          </a:bodyPr>
          <a:lstStyle>
            <a:lvl1pPr indent="0" algn="ct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ctr" defTabSz="914400">
              <a:lnSpc>
                <a:spcPct val="100000"/>
              </a:lnSpc>
              <a:spcAft>
                <a:spcPts val="601"/>
              </a:spcAft>
              <a:buNone/>
            </a:pPr>
            <a:r>
              <a:rPr b="0" lang="en-US" sz="900" spc="-1" strike="noStrike">
                <a:solidFill>
                  <a:srgbClr val="ffffff">
                    <a:alpha val="60000"/>
                  </a:srgbClr>
                </a:solidFill>
                <a:latin typeface="Avenir Next LT Pro"/>
              </a:rPr>
              <a:t>Busdepot/Vendeplads</a:t>
            </a:r>
            <a:endParaRPr b="0" lang="da-DK" sz="900" spc="-1" strike="noStrike">
              <a:solidFill>
                <a:srgbClr val="000000"/>
              </a:solidFill>
              <a:latin typeface="Times New Roman"/>
            </a:endParaRPr>
          </a:p>
        </p:txBody>
      </p:sp>
      <p:sp>
        <p:nvSpPr>
          <p:cNvPr id="152" name="PlaceHolder 4"/>
          <p:cNvSpPr>
            <a:spLocks noGrp="1"/>
          </p:cNvSpPr>
          <p:nvPr>
            <p:ph type="sldNum" idx="43"/>
          </p:nvPr>
        </p:nvSpPr>
        <p:spPr>
          <a:xfrm>
            <a:off x="8990280" y="6416640"/>
            <a:ext cx="274284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r" defTabSz="914400">
              <a:lnSpc>
                <a:spcPct val="100000"/>
              </a:lnSpc>
              <a:spcAft>
                <a:spcPts val="601"/>
              </a:spcAft>
              <a:buNone/>
            </a:pPr>
            <a:fld id="{6F347A72-9E02-448B-BC71-410EAC2E4AA7}" type="slidenum">
              <a:rPr b="0" lang="en-US" sz="900" spc="-1" strike="noStrike">
                <a:solidFill>
                  <a:srgbClr val="ffffff">
                    <a:alpha val="60000"/>
                  </a:srgbClr>
                </a:solidFill>
                <a:latin typeface="Avenir Next LT Pro"/>
              </a:rPr>
              <a:t>6</a:t>
            </a:fld>
            <a:endParaRPr b="0" lang="da-DK" sz="9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53" name="Rectangle 12">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595959"/>
              </a:solidFill>
              <a:latin typeface="AvenirNext LT Pro Medium"/>
            </a:endParaRPr>
          </a:p>
        </p:txBody>
      </p:sp>
      <p:pic>
        <p:nvPicPr>
          <p:cNvPr id="154" name="Picture 14" descr="">
            <a:extLst>
              <a:ext uri="{C183D7F6-B498-43B3-948B-1728B52AA6E4}">
                <adec:decorative xmlns:adec="http://schemas.microsoft.com/office/drawing/2017/decorative" val="1"/>
              </a:ext>
            </a:extLst>
          </p:cNvPr>
          <p:cNvPicPr/>
          <p:nvPr/>
        </p:nvPicPr>
        <p:blipFill>
          <a:blip r:embed="rId1">
            <a:alphaModFix amt="10000"/>
          </a:blip>
          <a:stretch/>
        </p:blipFill>
        <p:spPr>
          <a:xfrm>
            <a:off x="8534520" y="0"/>
            <a:ext cx="3654360" cy="4574880"/>
          </a:xfrm>
          <a:prstGeom prst="rect">
            <a:avLst/>
          </a:prstGeom>
          <a:ln w="0">
            <a:noFill/>
          </a:ln>
        </p:spPr>
      </p:pic>
      <p:sp useBgFill="1">
        <p:nvSpPr>
          <p:cNvPr id="155" name="Rectangle 16">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595959"/>
              </a:solidFill>
              <a:latin typeface="AvenirNext LT Pro Medium"/>
            </a:endParaRPr>
          </a:p>
        </p:txBody>
      </p:sp>
      <p:sp>
        <p:nvSpPr>
          <p:cNvPr id="156" name="Rectangle 18">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595959"/>
              </a:solidFill>
              <a:latin typeface="AvenirNext LT Pro Medium"/>
            </a:endParaRPr>
          </a:p>
        </p:txBody>
      </p:sp>
      <p:grpSp>
        <p:nvGrpSpPr>
          <p:cNvPr id="157" name="Group 20">
            <a:extLst>
              <a:ext uri="{C183D7F6-B498-43B3-948B-1728B52AA6E4}">
                <adec:decorative xmlns:adec="http://schemas.microsoft.com/office/drawing/2017/decorative" val="1"/>
              </a:ext>
            </a:extLst>
          </p:cNvPr>
          <p:cNvGrpSpPr/>
          <p:nvPr/>
        </p:nvGrpSpPr>
        <p:grpSpPr>
          <a:xfrm>
            <a:off x="7657920" y="5400"/>
            <a:ext cx="4530960" cy="6014520"/>
            <a:chOff x="7657920" y="5400"/>
            <a:chExt cx="4530960" cy="6014520"/>
          </a:xfrm>
        </p:grpSpPr>
        <p:pic>
          <p:nvPicPr>
            <p:cNvPr id="158" name="Picture 21" descr="">
              <a:extLst>
                <a:ext uri="{C183D7F6-B498-43B3-948B-1728B52AA6E4}">
                  <adec:decorative xmlns:adec="http://schemas.microsoft.com/office/drawing/2017/decorative" val="1"/>
                </a:ext>
              </a:extLst>
            </p:cNvPr>
            <p:cNvPicPr/>
            <p:nvPr/>
          </p:nvPicPr>
          <p:blipFill>
            <a:blip r:embed="rId2">
              <a:alphaModFix amt="10000"/>
            </a:blip>
            <a:srcRect l="22816" t="0" r="0" b="17288"/>
            <a:stretch/>
          </p:blipFill>
          <p:spPr>
            <a:xfrm rot="10800000">
              <a:off x="7657920" y="5400"/>
              <a:ext cx="4530960" cy="4863600"/>
            </a:xfrm>
            <a:prstGeom prst="rect">
              <a:avLst/>
            </a:prstGeom>
            <a:ln w="0">
              <a:noFill/>
            </a:ln>
          </p:spPr>
        </p:pic>
        <p:pic>
          <p:nvPicPr>
            <p:cNvPr id="159" name="Picture 22" descr="">
              <a:extLst>
                <a:ext uri="{C183D7F6-B498-43B3-948B-1728B52AA6E4}">
                  <adec:decorative xmlns:adec="http://schemas.microsoft.com/office/drawing/2017/decorative" val="1"/>
                </a:ext>
              </a:extLst>
            </p:cNvPr>
            <p:cNvPicPr/>
            <p:nvPr/>
          </p:nvPicPr>
          <p:blipFill>
            <a:blip r:embed="rId3">
              <a:alphaModFix amt="16000"/>
            </a:blip>
            <a:srcRect l="0" t="0" r="40681" b="0"/>
            <a:stretch/>
          </p:blipFill>
          <p:spPr>
            <a:xfrm flipH="1" rot="10800000">
              <a:off x="8627760" y="5400"/>
              <a:ext cx="3561120" cy="6014520"/>
            </a:xfrm>
            <a:prstGeom prst="rect">
              <a:avLst/>
            </a:prstGeom>
            <a:ln w="0">
              <a:noFill/>
            </a:ln>
          </p:spPr>
        </p:pic>
      </p:grpSp>
      <p:sp>
        <p:nvSpPr>
          <p:cNvPr id="160" name="PlaceHolder 1"/>
          <p:cNvSpPr>
            <a:spLocks noGrp="1"/>
          </p:cNvSpPr>
          <p:nvPr>
            <p:ph type="title"/>
          </p:nvPr>
        </p:nvSpPr>
        <p:spPr>
          <a:xfrm>
            <a:off x="838080" y="252360"/>
            <a:ext cx="10605600" cy="903960"/>
          </a:xfrm>
          <a:prstGeom prst="rect">
            <a:avLst/>
          </a:prstGeom>
          <a:noFill/>
          <a:ln w="0">
            <a:noFill/>
          </a:ln>
        </p:spPr>
        <p:txBody>
          <a:bodyPr lIns="91440" rIns="91440" tIns="45720" bIns="45720" anchor="t">
            <a:normAutofit/>
          </a:bodyPr>
          <a:p>
            <a:pPr indent="0" defTabSz="914400">
              <a:lnSpc>
                <a:spcPct val="100000"/>
              </a:lnSpc>
              <a:buNone/>
            </a:pPr>
            <a:r>
              <a:rPr b="0" lang="en-US" sz="4400" spc="-1" strike="noStrike">
                <a:solidFill>
                  <a:srgbClr val="ffffff"/>
                </a:solidFill>
                <a:latin typeface="Sabon Next LT"/>
              </a:rPr>
              <a:t>Københavns Busterminal  </a:t>
            </a:r>
            <a:endParaRPr b="0" lang="da-DK" sz="4400" spc="-1" strike="noStrike">
              <a:solidFill>
                <a:schemeClr val="dk1"/>
              </a:solidFill>
              <a:latin typeface="Avenir Next LT Pro"/>
            </a:endParaRPr>
          </a:p>
        </p:txBody>
      </p:sp>
      <p:sp>
        <p:nvSpPr>
          <p:cNvPr id="161" name="PlaceHolder 2"/>
          <p:cNvSpPr>
            <a:spLocks noGrp="1"/>
          </p:cNvSpPr>
          <p:nvPr>
            <p:ph/>
          </p:nvPr>
        </p:nvSpPr>
        <p:spPr>
          <a:xfrm>
            <a:off x="838080" y="1188720"/>
            <a:ext cx="5940000" cy="5151240"/>
          </a:xfrm>
          <a:prstGeom prst="rect">
            <a:avLst/>
          </a:prstGeom>
          <a:noFill/>
          <a:ln w="0">
            <a:noFill/>
          </a:ln>
        </p:spPr>
        <p:txBody>
          <a:bodyPr lIns="91440" rIns="91440" tIns="45720" bIns="45720" anchor="t">
            <a:normAutofit fontScale="68178"/>
          </a:bodyPr>
          <a:p>
            <a:pPr indent="0" defTabSz="914400">
              <a:lnSpc>
                <a:spcPct val="100000"/>
              </a:lnSpc>
              <a:spcBef>
                <a:spcPts val="1001"/>
              </a:spcBef>
              <a:buNone/>
              <a:tabLst>
                <a:tab algn="l" pos="0"/>
              </a:tabLst>
            </a:pPr>
            <a:r>
              <a:rPr b="1" lang="en-US" sz="2000" spc="-1" strike="noStrike">
                <a:solidFill>
                  <a:srgbClr val="ffffff"/>
                </a:solidFill>
                <a:latin typeface="Avenir Next LT Pro"/>
              </a:rPr>
              <a:t>Busdepot/Vendepladsen bør have følgende faciliteter, som vi mener er busschaførernes berettigede krav og hensynet til miljøet. </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lang="en-US" sz="2000" spc="-1" strike="noStrike">
                <a:solidFill>
                  <a:srgbClr val="ffffff"/>
                </a:solidFill>
                <a:latin typeface="Avenir Next LT Pro"/>
              </a:rPr>
              <a:t>Samtidigt vil det være en fordel for busschauførernes overholdelse af køre hviletids bestemmelserne.</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lang="en-US" sz="2000" spc="-1" strike="noStrike" u="sng">
                <a:solidFill>
                  <a:srgbClr val="ffffff"/>
                </a:solidFill>
                <a:uFillTx/>
                <a:latin typeface="Avenir Next LT Pro"/>
              </a:rPr>
              <a:t>Faciliterne kan bl.a være.</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i="1" lang="en-US" sz="2000" spc="-1" strike="noStrike">
                <a:solidFill>
                  <a:srgbClr val="ffffff"/>
                </a:solidFill>
                <a:latin typeface="Avenir Next LT Pro"/>
              </a:rPr>
              <a:t>Opholdsrum med muligehed for chauførerne kan soignere sig, lave kaffe og spise deres medbragte mad eller selv tilberede den.</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i="1" lang="en-US" sz="2000" spc="-1" strike="noStrike">
                <a:solidFill>
                  <a:srgbClr val="ffffff"/>
                </a:solidFill>
                <a:latin typeface="Avenir Next LT Pro"/>
              </a:rPr>
              <a:t>Tilslutte bussen til el nettet.</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i="1" lang="en-US" sz="2000" spc="-1" strike="noStrike">
                <a:solidFill>
                  <a:srgbClr val="ffffff"/>
                </a:solidFill>
                <a:latin typeface="Avenir Next LT Pro"/>
              </a:rPr>
              <a:t>Overholde deres køre hviletid, under ordnede forhold.</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i="1" lang="en-US" sz="2000" spc="-1" strike="noStrike">
                <a:solidFill>
                  <a:srgbClr val="ffffff"/>
                </a:solidFill>
                <a:latin typeface="Avenir Next LT Pro"/>
              </a:rPr>
              <a:t>Oplade el busser.  </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i="1" lang="en-US" sz="2000" spc="-1" strike="noStrike">
                <a:solidFill>
                  <a:srgbClr val="ffffff"/>
                </a:solidFill>
                <a:latin typeface="Avenir Next LT Pro"/>
              </a:rPr>
              <a:t>Mulighed for at tømme toiletter.</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i="1" lang="en-US" sz="2000" spc="-1" strike="noStrike">
                <a:solidFill>
                  <a:srgbClr val="ffffff"/>
                </a:solidFill>
                <a:latin typeface="Avenir Next LT Pro"/>
              </a:rPr>
              <a:t>Pladser til “Event” busser.</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i="1" lang="en-US" sz="2000" spc="-1" strike="noStrike">
                <a:solidFill>
                  <a:schemeClr val="dk1"/>
                </a:solidFill>
                <a:latin typeface="Avenir Next LT Pro"/>
              </a:rPr>
              <a:t>(øverste billed er forslag til hvordan holdepladserne i busdepotområdet kan anlægges)</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r>
              <a:rPr b="1" i="1" lang="en-US" sz="2000" spc="-1" strike="noStrike">
                <a:solidFill>
                  <a:schemeClr val="dk1"/>
                </a:solidFill>
                <a:latin typeface="Avenir Next LT Pro"/>
              </a:rPr>
              <a:t>(nederste billede er Busterminalen i Viborg med Busdepot I baggrunden (arkitekt Denis Bowers))</a:t>
            </a:r>
            <a:endParaRPr b="0" lang="da-DK" sz="2000" spc="-1" strike="noStrike">
              <a:solidFill>
                <a:schemeClr val="dk1"/>
              </a:solidFill>
              <a:latin typeface="Avenir Next LT Pro"/>
            </a:endParaRPr>
          </a:p>
          <a:p>
            <a:pPr indent="0" defTabSz="914400">
              <a:lnSpc>
                <a:spcPct val="100000"/>
              </a:lnSpc>
              <a:spcBef>
                <a:spcPts val="1001"/>
              </a:spcBef>
              <a:buNone/>
              <a:tabLst>
                <a:tab algn="l" pos="0"/>
              </a:tabLst>
            </a:pPr>
            <a:endParaRPr b="0" lang="da-DK" sz="2000" spc="-1" strike="noStrike">
              <a:solidFill>
                <a:schemeClr val="dk1"/>
              </a:solidFill>
              <a:latin typeface="Avenir Next LT Pro"/>
            </a:endParaRPr>
          </a:p>
        </p:txBody>
      </p:sp>
      <p:pic>
        <p:nvPicPr>
          <p:cNvPr id="162" name="Pladsholder til billede 7" descr=""/>
          <p:cNvPicPr/>
          <p:nvPr/>
        </p:nvPicPr>
        <p:blipFill>
          <a:blip r:embed="rId4"/>
          <a:srcRect l="0" t="1201" r="0" b="1201"/>
          <a:stretch/>
        </p:blipFill>
        <p:spPr>
          <a:xfrm>
            <a:off x="7030800" y="1188720"/>
            <a:ext cx="4665240" cy="2449800"/>
          </a:xfrm>
          <a:prstGeom prst="rect">
            <a:avLst/>
          </a:prstGeom>
          <a:ln w="0">
            <a:noFill/>
          </a:ln>
        </p:spPr>
      </p:pic>
      <p:sp>
        <p:nvSpPr>
          <p:cNvPr id="163" name="PlaceHolder 3"/>
          <p:cNvSpPr>
            <a:spLocks noGrp="1"/>
          </p:cNvSpPr>
          <p:nvPr>
            <p:ph type="ftr" idx="44"/>
          </p:nvPr>
        </p:nvSpPr>
        <p:spPr>
          <a:xfrm>
            <a:off x="4038480" y="6416640"/>
            <a:ext cx="4114440" cy="364680"/>
          </a:xfrm>
          <a:prstGeom prst="rect">
            <a:avLst/>
          </a:prstGeom>
          <a:noFill/>
          <a:ln w="0">
            <a:noFill/>
          </a:ln>
        </p:spPr>
        <p:txBody>
          <a:bodyPr lIns="91440" rIns="91440" tIns="45720" bIns="45720" anchor="ctr">
            <a:normAutofit/>
          </a:bodyPr>
          <a:lstStyle>
            <a:lvl1pPr indent="0" algn="ctr" defTabSz="914400">
              <a:lnSpc>
                <a:spcPct val="100000"/>
              </a:lnSpc>
              <a:spcAft>
                <a:spcPts val="601"/>
              </a:spcAft>
              <a:buNone/>
              <a:tabLst>
                <a:tab algn="l" pos="0"/>
              </a:tabLst>
              <a:defRPr b="0" lang="en-US" sz="900" spc="-1" strike="noStrike">
                <a:solidFill>
                  <a:srgbClr val="ffffff">
                    <a:alpha val="60000"/>
                  </a:srgbClr>
                </a:solidFill>
                <a:latin typeface="Avenir Next LT Pro"/>
              </a:defRPr>
            </a:lvl1pPr>
          </a:lstStyle>
          <a:p>
            <a:pPr indent="0" algn="ctr" defTabSz="914400">
              <a:lnSpc>
                <a:spcPct val="100000"/>
              </a:lnSpc>
              <a:spcAft>
                <a:spcPts val="601"/>
              </a:spcAft>
              <a:buNone/>
              <a:tabLst>
                <a:tab algn="l" pos="0"/>
              </a:tabLst>
            </a:pPr>
            <a:r>
              <a:rPr b="0" lang="en-US" sz="900" spc="-1" strike="noStrike">
                <a:solidFill>
                  <a:srgbClr val="ffffff">
                    <a:alpha val="60000"/>
                  </a:srgbClr>
                </a:solidFill>
                <a:latin typeface="Avenir Next LT Pro"/>
              </a:rPr>
              <a:t>Busdepot/Vendeplads</a:t>
            </a:r>
            <a:endParaRPr b="0" lang="da-DK" sz="900" spc="-1" strike="noStrike">
              <a:solidFill>
                <a:srgbClr val="000000"/>
              </a:solidFill>
              <a:latin typeface="Times New Roman"/>
            </a:endParaRPr>
          </a:p>
        </p:txBody>
      </p:sp>
      <p:sp>
        <p:nvSpPr>
          <p:cNvPr id="164" name="PlaceHolder 4"/>
          <p:cNvSpPr>
            <a:spLocks noGrp="1"/>
          </p:cNvSpPr>
          <p:nvPr>
            <p:ph type="sldNum" idx="45"/>
          </p:nvPr>
        </p:nvSpPr>
        <p:spPr>
          <a:xfrm>
            <a:off x="7618680" y="1994760"/>
            <a:ext cx="274284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tabLst>
                <a:tab algn="l" pos="0"/>
              </a:tabLst>
              <a:defRPr b="0" lang="en-US" sz="900" spc="-1" strike="noStrike">
                <a:solidFill>
                  <a:srgbClr val="ffffff">
                    <a:alpha val="60000"/>
                  </a:srgbClr>
                </a:solidFill>
                <a:latin typeface="Avenir Next LT Pro"/>
              </a:defRPr>
            </a:lvl1pPr>
          </a:lstStyle>
          <a:p>
            <a:pPr indent="0" algn="r" defTabSz="914400">
              <a:lnSpc>
                <a:spcPct val="100000"/>
              </a:lnSpc>
              <a:spcAft>
                <a:spcPts val="601"/>
              </a:spcAft>
              <a:buNone/>
              <a:tabLst>
                <a:tab algn="l" pos="0"/>
              </a:tabLst>
            </a:pPr>
            <a:fld id="{3741B328-BC77-4B58-995A-A91F2778148D}" type="slidenum">
              <a:rPr b="0" lang="en-US" sz="900" spc="-1" strike="noStrike">
                <a:solidFill>
                  <a:srgbClr val="ffffff">
                    <a:alpha val="60000"/>
                  </a:srgbClr>
                </a:solidFill>
                <a:latin typeface="Avenir Next LT Pro"/>
              </a:rPr>
              <a:t>7</a:t>
            </a:fld>
            <a:endParaRPr b="0" lang="da-DK" sz="900" spc="-1" strike="noStrike">
              <a:solidFill>
                <a:srgbClr val="000000"/>
              </a:solidFill>
              <a:latin typeface="Times New Roman"/>
            </a:endParaRPr>
          </a:p>
        </p:txBody>
      </p:sp>
      <p:pic>
        <p:nvPicPr>
          <p:cNvPr id="165" name="Billede 15" descr=""/>
          <p:cNvPicPr/>
          <p:nvPr/>
        </p:nvPicPr>
        <p:blipFill>
          <a:blip r:embed="rId5"/>
          <a:stretch/>
        </p:blipFill>
        <p:spPr>
          <a:xfrm>
            <a:off x="7030800" y="3638880"/>
            <a:ext cx="4665240" cy="273708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66" name="Rectangle 71">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pic>
        <p:nvPicPr>
          <p:cNvPr id="167" name="Picture 73" descr="">
            <a:extLst>
              <a:ext uri="{C183D7F6-B498-43B3-948B-1728B52AA6E4}">
                <adec:decorative xmlns:adec="http://schemas.microsoft.com/office/drawing/2017/decorative" val="1"/>
              </a:ext>
            </a:extLst>
          </p:cNvPr>
          <p:cNvPicPr/>
          <p:nvPr/>
        </p:nvPicPr>
        <p:blipFill>
          <a:blip r:embed="rId1">
            <a:alphaModFix amt="10000"/>
          </a:blip>
          <a:stretch/>
        </p:blipFill>
        <p:spPr>
          <a:xfrm>
            <a:off x="8534520" y="0"/>
            <a:ext cx="3654360" cy="4574880"/>
          </a:xfrm>
          <a:prstGeom prst="rect">
            <a:avLst/>
          </a:prstGeom>
          <a:ln w="0">
            <a:noFill/>
          </a:ln>
        </p:spPr>
      </p:pic>
      <p:sp useBgFill="1">
        <p:nvSpPr>
          <p:cNvPr id="168" name="Rectangle 75">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sp>
        <p:nvSpPr>
          <p:cNvPr id="169" name="Rectangle 77">
            <a:extLst>
              <a:ext uri="{C183D7F6-B498-43B3-948B-1728B52AA6E4}">
                <adec:decorative xmlns:adec="http://schemas.microsoft.com/office/drawing/2017/decorative" val="1"/>
              </a:ext>
            </a:extLst>
          </p:cNvPr>
          <p:cNvSpPr/>
          <p:nvPr/>
        </p:nvSpPr>
        <p:spPr>
          <a:xfrm flipH="1">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lumMod val="65000"/>
                  <a:lumOff val="35000"/>
                </a:schemeClr>
              </a:solidFill>
              <a:latin typeface="AvenirNext LT Pro Medium"/>
            </a:endParaRPr>
          </a:p>
        </p:txBody>
      </p:sp>
      <p:sp>
        <p:nvSpPr>
          <p:cNvPr id="170" name="PlaceHolder 1"/>
          <p:cNvSpPr>
            <a:spLocks noGrp="1"/>
          </p:cNvSpPr>
          <p:nvPr>
            <p:ph type="title"/>
          </p:nvPr>
        </p:nvSpPr>
        <p:spPr>
          <a:xfrm>
            <a:off x="345600" y="182160"/>
            <a:ext cx="7769880" cy="731160"/>
          </a:xfrm>
          <a:prstGeom prst="rect">
            <a:avLst/>
          </a:prstGeom>
          <a:noFill/>
          <a:ln w="0">
            <a:noFill/>
          </a:ln>
        </p:spPr>
        <p:txBody>
          <a:bodyPr lIns="91440" rIns="91440" tIns="45720" bIns="45720" anchor="t">
            <a:noAutofit/>
          </a:bodyPr>
          <a:p>
            <a:pPr indent="0" defTabSz="914400">
              <a:lnSpc>
                <a:spcPct val="100000"/>
              </a:lnSpc>
              <a:buNone/>
            </a:pPr>
            <a:r>
              <a:rPr b="0" lang="en-US" sz="4400" spc="-1" strike="noStrike">
                <a:solidFill>
                  <a:srgbClr val="ffffff"/>
                </a:solidFill>
                <a:latin typeface="Sabon Next LT"/>
              </a:rPr>
              <a:t>Københavns Busterminal  </a:t>
            </a:r>
            <a:endParaRPr b="0" lang="da-DK" sz="4400" spc="-1" strike="noStrike">
              <a:solidFill>
                <a:schemeClr val="dk1"/>
              </a:solidFill>
              <a:latin typeface="Avenir Next LT Pro"/>
            </a:endParaRPr>
          </a:p>
        </p:txBody>
      </p:sp>
      <p:sp>
        <p:nvSpPr>
          <p:cNvPr id="171" name="PlaceHolder 2"/>
          <p:cNvSpPr>
            <a:spLocks noGrp="1"/>
          </p:cNvSpPr>
          <p:nvPr>
            <p:ph/>
          </p:nvPr>
        </p:nvSpPr>
        <p:spPr>
          <a:xfrm>
            <a:off x="492120" y="913680"/>
            <a:ext cx="6685920" cy="5599080"/>
          </a:xfrm>
          <a:prstGeom prst="rect">
            <a:avLst/>
          </a:prstGeom>
          <a:noFill/>
          <a:ln w="0">
            <a:noFill/>
          </a:ln>
        </p:spPr>
        <p:txBody>
          <a:bodyPr lIns="91440" rIns="91440" tIns="45720" bIns="45720" anchor="ctr">
            <a:normAutofit fontScale="76935"/>
          </a:bodyPr>
          <a:p>
            <a:pPr indent="0" defTabSz="914400">
              <a:lnSpc>
                <a:spcPct val="110000"/>
              </a:lnSpc>
              <a:spcBef>
                <a:spcPts val="1001"/>
              </a:spcBef>
              <a:buNone/>
              <a:tabLst>
                <a:tab algn="l" pos="0"/>
              </a:tabLst>
            </a:pPr>
            <a:r>
              <a:rPr b="1" lang="da-DK" sz="2200" spc="-1" strike="noStrike" u="sng">
                <a:solidFill>
                  <a:schemeClr val="lt1"/>
                </a:solidFill>
                <a:highlight>
                  <a:srgbClr val="ff0000"/>
                </a:highlight>
                <a:uFillTx/>
                <a:latin typeface="Avenir Next LT Pro"/>
              </a:rPr>
              <a:t>Trafikal helhedplan for området omkring Dybbølsbro</a:t>
            </a:r>
            <a:endParaRPr b="0" lang="da-DK" sz="22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Indhold Indledning –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Et område i udvikling 3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Helhedsplanens fokusområde 3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Behov for en trafikal helhedsplan 4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Helhedsplan for området omkring Dybbølsbro 6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Delprojekterne i helhedsplanen 8</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 </a:t>
            </a:r>
            <a:r>
              <a:rPr b="1" lang="da-DK" sz="1700" spc="-1" strike="noStrike">
                <a:solidFill>
                  <a:schemeClr val="dk1"/>
                </a:solidFill>
                <a:latin typeface="Avenir Next LT Pro"/>
              </a:rPr>
              <a:t>Ejerforhold 10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Grænsefladeprojekter 10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Helhedsplanens påvirkning af vejene omkring Dybbølsbro 10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En etapevis implementering af den trafikale helhedsplan 10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De 4 scenarier 12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Evaluering af scenarierne 14</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 </a:t>
            </a:r>
            <a:r>
              <a:rPr b="1" lang="da-DK" sz="1700" spc="-1" strike="noStrike">
                <a:solidFill>
                  <a:schemeClr val="dk1"/>
                </a:solidFill>
                <a:latin typeface="Avenir Next LT Pro"/>
              </a:rPr>
              <a:t>Nøgletal for de lokale trafikale forhold 14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Trafikoverflytning i scenarierne 15 </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Avenir Next LT Pro"/>
              </a:rPr>
              <a:t>Sammenligning af scenarierne 16 </a:t>
            </a:r>
            <a:r>
              <a:rPr b="1" lang="da-DK" sz="1700" spc="-1" strike="noStrike">
                <a:solidFill>
                  <a:schemeClr val="lt1"/>
                </a:solidFill>
                <a:latin typeface="Avenir Next LT Pro"/>
              </a:rPr>
              <a:t>                          </a:t>
            </a:r>
            <a:endParaRPr b="0" lang="da-DK" sz="1700" spc="-1" strike="noStrike">
              <a:solidFill>
                <a:schemeClr val="dk1"/>
              </a:solidFill>
              <a:latin typeface="Avenir Next LT Pro"/>
            </a:endParaRPr>
          </a:p>
        </p:txBody>
      </p:sp>
      <p:grpSp>
        <p:nvGrpSpPr>
          <p:cNvPr id="172" name="Group 79">
            <a:extLst>
              <a:ext uri="{C183D7F6-B498-43B3-948B-1728B52AA6E4}">
                <adec:decorative xmlns:adec="http://schemas.microsoft.com/office/drawing/2017/decorative" val="1"/>
              </a:ext>
            </a:extLst>
          </p:cNvPr>
          <p:cNvGrpSpPr/>
          <p:nvPr/>
        </p:nvGrpSpPr>
        <p:grpSpPr>
          <a:xfrm>
            <a:off x="8195040" y="41760"/>
            <a:ext cx="3997080" cy="6815880"/>
            <a:chOff x="8195040" y="41760"/>
            <a:chExt cx="3997080" cy="6815880"/>
          </a:xfrm>
        </p:grpSpPr>
        <p:pic>
          <p:nvPicPr>
            <p:cNvPr id="173" name="Picture 80" descr="">
              <a:extLst>
                <a:ext uri="{C183D7F6-B498-43B3-948B-1728B52AA6E4}">
                  <adec:decorative xmlns:adec="http://schemas.microsoft.com/office/drawing/2017/decorative" val="1"/>
                </a:ext>
              </a:extLst>
            </p:cNvPr>
            <p:cNvPicPr/>
            <p:nvPr/>
          </p:nvPicPr>
          <p:blipFill>
            <a:blip r:embed="rId2">
              <a:alphaModFix amt="10000"/>
            </a:blip>
            <a:srcRect l="22816" t="0" r="0" b="17288"/>
            <a:stretch/>
          </p:blipFill>
          <p:spPr>
            <a:xfrm flipH="1">
              <a:off x="8195040" y="1346040"/>
              <a:ext cx="3997080" cy="5511600"/>
            </a:xfrm>
            <a:prstGeom prst="rect">
              <a:avLst/>
            </a:prstGeom>
            <a:ln w="0">
              <a:noFill/>
            </a:ln>
          </p:spPr>
        </p:pic>
        <p:pic>
          <p:nvPicPr>
            <p:cNvPr id="174" name="Picture 81" descr="">
              <a:extLst>
                <a:ext uri="{C183D7F6-B498-43B3-948B-1728B52AA6E4}">
                  <adec:decorative xmlns:adec="http://schemas.microsoft.com/office/drawing/2017/decorative" val="1"/>
                </a:ext>
              </a:extLst>
            </p:cNvPr>
            <p:cNvPicPr/>
            <p:nvPr/>
          </p:nvPicPr>
          <p:blipFill>
            <a:blip r:embed="rId3">
              <a:alphaModFix amt="16000"/>
            </a:blip>
            <a:srcRect l="0" t="0" r="40681" b="0"/>
            <a:stretch/>
          </p:blipFill>
          <p:spPr>
            <a:xfrm>
              <a:off x="9050040" y="41760"/>
              <a:ext cx="3141360" cy="6815880"/>
            </a:xfrm>
            <a:prstGeom prst="rect">
              <a:avLst/>
            </a:prstGeom>
            <a:ln w="0">
              <a:noFill/>
            </a:ln>
          </p:spPr>
        </p:pic>
      </p:grpSp>
      <p:sp>
        <p:nvSpPr>
          <p:cNvPr id="175" name="PlaceHolder 3"/>
          <p:cNvSpPr>
            <a:spLocks noGrp="1"/>
          </p:cNvSpPr>
          <p:nvPr>
            <p:ph type="ftr" idx="46"/>
          </p:nvPr>
        </p:nvSpPr>
        <p:spPr>
          <a:xfrm>
            <a:off x="4038480" y="6416640"/>
            <a:ext cx="4114440" cy="364680"/>
          </a:xfrm>
          <a:prstGeom prst="rect">
            <a:avLst/>
          </a:prstGeom>
          <a:noFill/>
          <a:ln w="0">
            <a:noFill/>
          </a:ln>
        </p:spPr>
        <p:txBody>
          <a:bodyPr lIns="91440" rIns="91440" tIns="45720" bIns="45720" anchor="ctr">
            <a:normAutofit/>
          </a:bodyPr>
          <a:lstStyle>
            <a:lvl1pPr indent="0" algn="ct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ctr" defTabSz="914400">
              <a:lnSpc>
                <a:spcPct val="100000"/>
              </a:lnSpc>
              <a:spcAft>
                <a:spcPts val="601"/>
              </a:spcAft>
              <a:buNone/>
            </a:pPr>
            <a:r>
              <a:rPr b="0" lang="en-US" sz="900" spc="-1" strike="noStrike">
                <a:solidFill>
                  <a:srgbClr val="ffffff">
                    <a:alpha val="60000"/>
                  </a:srgbClr>
                </a:solidFill>
                <a:latin typeface="Avenir Next LT Pro"/>
              </a:rPr>
              <a:t>Busdepot/Vendeplads</a:t>
            </a:r>
            <a:endParaRPr b="0" lang="da-DK" sz="900" spc="-1" strike="noStrike">
              <a:solidFill>
                <a:srgbClr val="000000"/>
              </a:solidFill>
              <a:latin typeface="Times New Roman"/>
            </a:endParaRPr>
          </a:p>
        </p:txBody>
      </p:sp>
      <p:sp>
        <p:nvSpPr>
          <p:cNvPr id="176" name="PlaceHolder 4"/>
          <p:cNvSpPr>
            <a:spLocks noGrp="1"/>
          </p:cNvSpPr>
          <p:nvPr>
            <p:ph type="sldNum" idx="47"/>
          </p:nvPr>
        </p:nvSpPr>
        <p:spPr>
          <a:xfrm>
            <a:off x="8990280" y="6416640"/>
            <a:ext cx="274284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900" spc="-1" strike="noStrike">
                <a:solidFill>
                  <a:srgbClr val="ffffff">
                    <a:alpha val="60000"/>
                  </a:srgbClr>
                </a:solidFill>
                <a:latin typeface="Avenir Next LT Pro"/>
              </a:defRPr>
            </a:lvl1pPr>
          </a:lstStyle>
          <a:p>
            <a:pPr indent="0" algn="r" defTabSz="914400">
              <a:lnSpc>
                <a:spcPct val="100000"/>
              </a:lnSpc>
              <a:spcAft>
                <a:spcPts val="601"/>
              </a:spcAft>
              <a:buNone/>
            </a:pPr>
            <a:fld id="{D0C2C39B-938F-441D-9A71-5524F7DBF7C0}" type="slidenum">
              <a:rPr b="0" lang="en-US" sz="900" spc="-1" strike="noStrike">
                <a:solidFill>
                  <a:srgbClr val="ffffff">
                    <a:alpha val="60000"/>
                  </a:srgbClr>
                </a:solidFill>
                <a:latin typeface="Avenir Next LT Pro"/>
              </a:rPr>
              <a:t>8</a:t>
            </a:fld>
            <a:endParaRPr b="0" lang="da-DK" sz="900" spc="-1" strike="noStrike">
              <a:solidFill>
                <a:srgbClr val="000000"/>
              </a:solidFill>
              <a:latin typeface="Times New Roman"/>
            </a:endParaRPr>
          </a:p>
        </p:txBody>
      </p:sp>
      <p:sp>
        <p:nvSpPr>
          <p:cNvPr id="177" name="Pladsholder til billede 9"/>
          <p:cNvSpPr/>
          <p:nvPr/>
        </p:nvSpPr>
        <p:spPr>
          <a:xfrm>
            <a:off x="5180040" y="990000"/>
            <a:ext cx="6171840" cy="487332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da-DK" sz="1800" spc="-1" strike="noStrike">
              <a:solidFill>
                <a:schemeClr val="dk1"/>
              </a:solidFill>
              <a:latin typeface="Avenir Next LT Pro"/>
            </a:endParaRPr>
          </a:p>
        </p:txBody>
      </p:sp>
      <p:pic>
        <p:nvPicPr>
          <p:cNvPr id="178" name="Billede 14" descr=""/>
          <p:cNvPicPr/>
          <p:nvPr/>
        </p:nvPicPr>
        <p:blipFill>
          <a:blip r:embed="rId4"/>
          <a:stretch/>
        </p:blipFill>
        <p:spPr>
          <a:xfrm>
            <a:off x="7181640" y="182160"/>
            <a:ext cx="4850640" cy="64933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79" name="Rectangle 12">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595959"/>
              </a:solidFill>
              <a:latin typeface="AvenirNext LT Pro Medium"/>
            </a:endParaRPr>
          </a:p>
        </p:txBody>
      </p:sp>
      <p:pic>
        <p:nvPicPr>
          <p:cNvPr id="180" name="Picture 14" descr="">
            <a:extLst>
              <a:ext uri="{C183D7F6-B498-43B3-948B-1728B52AA6E4}">
                <adec:decorative xmlns:adec="http://schemas.microsoft.com/office/drawing/2017/decorative" val="1"/>
              </a:ext>
            </a:extLst>
          </p:cNvPr>
          <p:cNvPicPr/>
          <p:nvPr/>
        </p:nvPicPr>
        <p:blipFill>
          <a:blip r:embed="rId1">
            <a:alphaModFix amt="10000"/>
          </a:blip>
          <a:stretch/>
        </p:blipFill>
        <p:spPr>
          <a:xfrm>
            <a:off x="8534520" y="0"/>
            <a:ext cx="3654360" cy="4574880"/>
          </a:xfrm>
          <a:prstGeom prst="rect">
            <a:avLst/>
          </a:prstGeom>
          <a:ln w="0">
            <a:noFill/>
          </a:ln>
        </p:spPr>
      </p:pic>
      <p:sp useBgFill="1">
        <p:nvSpPr>
          <p:cNvPr id="181" name="Rectangle 16">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595959"/>
              </a:solidFill>
              <a:latin typeface="AvenirNext LT Pro Medium"/>
            </a:endParaRPr>
          </a:p>
        </p:txBody>
      </p:sp>
      <p:sp>
        <p:nvSpPr>
          <p:cNvPr id="182" name="Rectangle 18">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595959"/>
              </a:solidFill>
              <a:latin typeface="AvenirNext LT Pro Medium"/>
            </a:endParaRPr>
          </a:p>
        </p:txBody>
      </p:sp>
      <p:grpSp>
        <p:nvGrpSpPr>
          <p:cNvPr id="183" name="Group 20">
            <a:extLst>
              <a:ext uri="{C183D7F6-B498-43B3-948B-1728B52AA6E4}">
                <adec:decorative xmlns:adec="http://schemas.microsoft.com/office/drawing/2017/decorative" val="1"/>
              </a:ext>
            </a:extLst>
          </p:cNvPr>
          <p:cNvGrpSpPr/>
          <p:nvPr/>
        </p:nvGrpSpPr>
        <p:grpSpPr>
          <a:xfrm>
            <a:off x="7657920" y="5400"/>
            <a:ext cx="4530960" cy="6014520"/>
            <a:chOff x="7657920" y="5400"/>
            <a:chExt cx="4530960" cy="6014520"/>
          </a:xfrm>
        </p:grpSpPr>
        <p:pic>
          <p:nvPicPr>
            <p:cNvPr id="184" name="Picture 21" descr="">
              <a:extLst>
                <a:ext uri="{C183D7F6-B498-43B3-948B-1728B52AA6E4}">
                  <adec:decorative xmlns:adec="http://schemas.microsoft.com/office/drawing/2017/decorative" val="1"/>
                </a:ext>
              </a:extLst>
            </p:cNvPr>
            <p:cNvPicPr/>
            <p:nvPr/>
          </p:nvPicPr>
          <p:blipFill>
            <a:blip r:embed="rId2">
              <a:alphaModFix amt="10000"/>
            </a:blip>
            <a:srcRect l="22816" t="0" r="0" b="17288"/>
            <a:stretch/>
          </p:blipFill>
          <p:spPr>
            <a:xfrm rot="10800000">
              <a:off x="7657920" y="5400"/>
              <a:ext cx="4530960" cy="4863600"/>
            </a:xfrm>
            <a:prstGeom prst="rect">
              <a:avLst/>
            </a:prstGeom>
            <a:ln w="0">
              <a:noFill/>
            </a:ln>
          </p:spPr>
        </p:pic>
        <p:pic>
          <p:nvPicPr>
            <p:cNvPr id="185" name="Picture 22" descr="">
              <a:extLst>
                <a:ext uri="{C183D7F6-B498-43B3-948B-1728B52AA6E4}">
                  <adec:decorative xmlns:adec="http://schemas.microsoft.com/office/drawing/2017/decorative" val="1"/>
                </a:ext>
              </a:extLst>
            </p:cNvPr>
            <p:cNvPicPr/>
            <p:nvPr/>
          </p:nvPicPr>
          <p:blipFill>
            <a:blip r:embed="rId3">
              <a:alphaModFix amt="16000"/>
            </a:blip>
            <a:srcRect l="0" t="0" r="40681" b="0"/>
            <a:stretch/>
          </p:blipFill>
          <p:spPr>
            <a:xfrm flipH="1" rot="10800000">
              <a:off x="8627760" y="5400"/>
              <a:ext cx="3561120" cy="6014520"/>
            </a:xfrm>
            <a:prstGeom prst="rect">
              <a:avLst/>
            </a:prstGeom>
            <a:ln w="0">
              <a:noFill/>
            </a:ln>
          </p:spPr>
        </p:pic>
      </p:grpSp>
      <p:sp>
        <p:nvSpPr>
          <p:cNvPr id="186" name="PlaceHolder 1"/>
          <p:cNvSpPr>
            <a:spLocks noGrp="1"/>
          </p:cNvSpPr>
          <p:nvPr>
            <p:ph type="title"/>
          </p:nvPr>
        </p:nvSpPr>
        <p:spPr>
          <a:xfrm>
            <a:off x="838080" y="179280"/>
            <a:ext cx="10605600" cy="1261800"/>
          </a:xfrm>
          <a:prstGeom prst="rect">
            <a:avLst/>
          </a:prstGeom>
          <a:noFill/>
          <a:ln w="0">
            <a:noFill/>
          </a:ln>
        </p:spPr>
        <p:txBody>
          <a:bodyPr lIns="91440" rIns="91440" tIns="45720" bIns="45720" anchor="t">
            <a:normAutofit/>
          </a:bodyPr>
          <a:p>
            <a:pPr indent="0" defTabSz="914400">
              <a:lnSpc>
                <a:spcPct val="100000"/>
              </a:lnSpc>
              <a:buNone/>
            </a:pPr>
            <a:r>
              <a:rPr b="0" lang="en-US" sz="4400" spc="-1" strike="noStrike">
                <a:solidFill>
                  <a:srgbClr val="ffffff"/>
                </a:solidFill>
                <a:latin typeface="Sabon Next LT"/>
              </a:rPr>
              <a:t>Københavns Busterminal  </a:t>
            </a:r>
            <a:endParaRPr b="0" lang="da-DK" sz="4400" spc="-1" strike="noStrike">
              <a:solidFill>
                <a:schemeClr val="dk1"/>
              </a:solidFill>
              <a:latin typeface="Avenir Next LT Pro"/>
            </a:endParaRPr>
          </a:p>
        </p:txBody>
      </p:sp>
      <p:sp>
        <p:nvSpPr>
          <p:cNvPr id="187" name="PlaceHolder 2"/>
          <p:cNvSpPr>
            <a:spLocks noGrp="1"/>
          </p:cNvSpPr>
          <p:nvPr>
            <p:ph/>
          </p:nvPr>
        </p:nvSpPr>
        <p:spPr>
          <a:xfrm>
            <a:off x="838080" y="1188720"/>
            <a:ext cx="5940000" cy="5592600"/>
          </a:xfrm>
          <a:prstGeom prst="rect">
            <a:avLst/>
          </a:prstGeom>
          <a:noFill/>
          <a:ln w="0">
            <a:noFill/>
          </a:ln>
        </p:spPr>
        <p:txBody>
          <a:bodyPr lIns="91440" rIns="91440" tIns="45720" bIns="45720" anchor="t">
            <a:normAutofit fontScale="86317" lnSpcReduction="10000"/>
          </a:bodyPr>
          <a:p>
            <a:pPr indent="0" defTabSz="914400">
              <a:lnSpc>
                <a:spcPct val="100000"/>
              </a:lnSpc>
              <a:spcBef>
                <a:spcPts val="1001"/>
              </a:spcBef>
              <a:buNone/>
              <a:tabLst>
                <a:tab algn="l" pos="0"/>
              </a:tabLst>
            </a:pPr>
            <a:r>
              <a:rPr b="1" lang="en-US" sz="1800" spc="-1" strike="noStrike">
                <a:solidFill>
                  <a:srgbClr val="ffffff"/>
                </a:solidFill>
                <a:latin typeface="Avenir Next LT Pro"/>
              </a:rPr>
              <a:t>I </a:t>
            </a:r>
            <a:r>
              <a:rPr b="1" lang="da-DK" sz="1800" spc="-1" strike="noStrike" u="sng">
                <a:solidFill>
                  <a:srgbClr val="ffffff"/>
                </a:solidFill>
                <a:uFillTx/>
                <a:latin typeface="Avenir Next LT Pro"/>
              </a:rPr>
              <a:t>Trafikal helhedsplan for området omkring Dybbølsbro </a:t>
            </a:r>
            <a:r>
              <a:rPr b="1" lang="da-DK" sz="1800" spc="-1" strike="noStrike">
                <a:solidFill>
                  <a:srgbClr val="ffffff"/>
                </a:solidFill>
                <a:latin typeface="Avenir Next LT Pro"/>
              </a:rPr>
              <a:t>anbefaler man at lukke Dybbølsbro for biltrafik og den nordgående rampe op til Dybbølsbro, som i dag benyttes af fjernbusserne som parkeringsplads.</a:t>
            </a:r>
            <a:endParaRPr b="0" lang="da-DK" sz="1800" spc="-1" strike="noStrike">
              <a:solidFill>
                <a:schemeClr val="dk1"/>
              </a:solidFill>
              <a:latin typeface="Avenir Next LT Pro"/>
            </a:endParaRPr>
          </a:p>
          <a:p>
            <a:pPr indent="0" defTabSz="914400">
              <a:lnSpc>
                <a:spcPct val="100000"/>
              </a:lnSpc>
              <a:spcBef>
                <a:spcPts val="1001"/>
              </a:spcBef>
              <a:buNone/>
              <a:tabLst>
                <a:tab algn="l" pos="0"/>
              </a:tabLst>
            </a:pPr>
            <a:r>
              <a:rPr b="1" i="1" lang="da-DK" sz="1300" spc="-1" strike="noStrike">
                <a:solidFill>
                  <a:schemeClr val="dk1"/>
                </a:solidFill>
                <a:latin typeface="Avenir Next LT Pro"/>
              </a:rPr>
              <a:t>SCENARIE 3 - Lukning af Dybbølsbro og de nordvendte ramper for biltrafik. Den anbefalede løsning</a:t>
            </a:r>
            <a:endParaRPr b="0" lang="da-DK" sz="1300" spc="-1" strike="noStrike">
              <a:solidFill>
                <a:schemeClr val="dk1"/>
              </a:solidFill>
              <a:latin typeface="Avenir Next LT Pro"/>
            </a:endParaRPr>
          </a:p>
          <a:p>
            <a:pPr indent="0" defTabSz="914400">
              <a:lnSpc>
                <a:spcPct val="100000"/>
              </a:lnSpc>
              <a:spcBef>
                <a:spcPts val="1001"/>
              </a:spcBef>
              <a:buNone/>
              <a:tabLst>
                <a:tab algn="l" pos="0"/>
              </a:tabLst>
            </a:pPr>
            <a:r>
              <a:rPr b="1" i="1" lang="da-DK" sz="1300" spc="-1" strike="noStrike">
                <a:solidFill>
                  <a:schemeClr val="dk1"/>
                </a:solidFill>
                <a:latin typeface="Avenir Next LT Pro"/>
              </a:rPr>
              <a:t>• </a:t>
            </a:r>
            <a:r>
              <a:rPr b="1" i="1" lang="da-DK" sz="1300" spc="-1" strike="noStrike">
                <a:solidFill>
                  <a:schemeClr val="dk1"/>
                </a:solidFill>
                <a:latin typeface="Avenir Next LT Pro"/>
              </a:rPr>
              <a:t>Lukning af Dybbølsbro for biler </a:t>
            </a:r>
            <a:endParaRPr b="0" lang="da-DK" sz="1300" spc="-1" strike="noStrike">
              <a:solidFill>
                <a:schemeClr val="dk1"/>
              </a:solidFill>
              <a:latin typeface="Avenir Next LT Pro"/>
            </a:endParaRPr>
          </a:p>
          <a:p>
            <a:pPr indent="0" defTabSz="914400">
              <a:lnSpc>
                <a:spcPct val="100000"/>
              </a:lnSpc>
              <a:spcBef>
                <a:spcPts val="1001"/>
              </a:spcBef>
              <a:buNone/>
              <a:tabLst>
                <a:tab algn="l" pos="0"/>
              </a:tabLst>
            </a:pPr>
            <a:r>
              <a:rPr b="1" i="1" lang="da-DK" sz="1300" spc="-1" strike="noStrike">
                <a:solidFill>
                  <a:schemeClr val="dk1"/>
                </a:solidFill>
                <a:latin typeface="Avenir Next LT Pro"/>
              </a:rPr>
              <a:t>• </a:t>
            </a:r>
            <a:r>
              <a:rPr b="1" i="1" lang="da-DK" sz="1300" spc="-1" strike="noStrike">
                <a:solidFill>
                  <a:schemeClr val="dk1"/>
                </a:solidFill>
                <a:latin typeface="Avenir Next LT Pro"/>
              </a:rPr>
              <a:t>Lukning af nordvendte ramper ved Kalvebod Brygge for biltrafik med busser i rute undtaget, dermed må busser der benytter terminalen benytte også parkere på nordrampen.</a:t>
            </a:r>
            <a:endParaRPr b="0" lang="da-DK" sz="1300" spc="-1" strike="noStrike">
              <a:solidFill>
                <a:schemeClr val="dk1"/>
              </a:solidFill>
              <a:latin typeface="Avenir Next LT Pro"/>
            </a:endParaRPr>
          </a:p>
          <a:p>
            <a:pPr indent="0" defTabSz="914400">
              <a:lnSpc>
                <a:spcPct val="100000"/>
              </a:lnSpc>
              <a:spcBef>
                <a:spcPts val="1001"/>
              </a:spcBef>
              <a:buNone/>
              <a:tabLst>
                <a:tab algn="l" pos="0"/>
              </a:tabLst>
            </a:pPr>
            <a:r>
              <a:rPr b="1" i="1" lang="da-DK" sz="1300" spc="-1" strike="noStrike">
                <a:solidFill>
                  <a:schemeClr val="dk1"/>
                </a:solidFill>
                <a:latin typeface="Avenir Next LT Pro"/>
              </a:rPr>
              <a:t>• </a:t>
            </a:r>
            <a:r>
              <a:rPr b="1" i="1" lang="da-DK" sz="1300" spc="-1" strike="noStrike">
                <a:solidFill>
                  <a:schemeClr val="dk1"/>
                </a:solidFill>
                <a:latin typeface="Avenir Next LT Pro"/>
              </a:rPr>
              <a:t>Ombygning af rampekryds og om profilering af Dybbølsbro </a:t>
            </a:r>
            <a:endParaRPr b="0" lang="da-DK" sz="1300" spc="-1" strike="noStrike">
              <a:solidFill>
                <a:schemeClr val="dk1"/>
              </a:solidFill>
              <a:latin typeface="Avenir Next LT Pro"/>
            </a:endParaRPr>
          </a:p>
          <a:p>
            <a:pPr indent="0" defTabSz="914400">
              <a:lnSpc>
                <a:spcPct val="100000"/>
              </a:lnSpc>
              <a:spcBef>
                <a:spcPts val="1001"/>
              </a:spcBef>
              <a:buNone/>
              <a:tabLst>
                <a:tab algn="l" pos="0"/>
              </a:tabLst>
            </a:pPr>
            <a:r>
              <a:rPr b="1" i="1" lang="da-DK" sz="1300" spc="-1" strike="noStrike">
                <a:solidFill>
                  <a:schemeClr val="dk1"/>
                </a:solidFill>
                <a:latin typeface="Avenir Next LT Pro"/>
              </a:rPr>
              <a:t>• </a:t>
            </a:r>
            <a:r>
              <a:rPr b="1" i="1" lang="da-DK" sz="1300" spc="-1" strike="noStrike">
                <a:solidFill>
                  <a:schemeClr val="dk1"/>
                </a:solidFill>
                <a:latin typeface="Avenir Next LT Pro"/>
              </a:rPr>
              <a:t>Dobbeltrettet cykelstiforbindelse langs rampen v. Kaktustårnen</a:t>
            </a:r>
            <a:r>
              <a:rPr b="1" i="1" lang="da-DK" sz="1500" spc="-1" strike="noStrike">
                <a:solidFill>
                  <a:schemeClr val="dk1"/>
                </a:solidFill>
                <a:latin typeface="Avenir Next LT Pro"/>
              </a:rPr>
              <a:t>e </a:t>
            </a:r>
            <a:endParaRPr b="0" lang="da-DK" sz="1500" spc="-1" strike="noStrike">
              <a:solidFill>
                <a:schemeClr val="dk1"/>
              </a:solidFill>
              <a:latin typeface="Avenir Next LT Pro"/>
            </a:endParaRPr>
          </a:p>
          <a:p>
            <a:pPr indent="0" defTabSz="914400">
              <a:lnSpc>
                <a:spcPct val="110000"/>
              </a:lnSpc>
              <a:spcBef>
                <a:spcPts val="1001"/>
              </a:spcBef>
              <a:buNone/>
              <a:tabLst>
                <a:tab algn="l" pos="0"/>
              </a:tabLst>
            </a:pPr>
            <a:r>
              <a:rPr b="1" lang="da-DK" sz="1800" spc="-1" strike="noStrike">
                <a:solidFill>
                  <a:srgbClr val="ffffff"/>
                </a:solidFill>
                <a:latin typeface="Avenir Next LT Pro"/>
              </a:rPr>
              <a:t>I </a:t>
            </a:r>
            <a:r>
              <a:rPr b="1" lang="da-DK" sz="1800" spc="-1" strike="noStrike" u="sng">
                <a:solidFill>
                  <a:srgbClr val="ffffff"/>
                </a:solidFill>
                <a:uFillTx/>
                <a:latin typeface="Avenir Next LT Pro"/>
              </a:rPr>
              <a:t>Trafikal helhedsplan for området omkring Dybbølsbro</a:t>
            </a:r>
            <a:r>
              <a:rPr b="1" lang="da-DK" sz="1800" spc="-1" strike="noStrike">
                <a:solidFill>
                  <a:srgbClr val="ffffff"/>
                </a:solidFill>
                <a:latin typeface="Avenir Next LT Pro"/>
              </a:rPr>
              <a:t> regnes der med øget trafikbelastning i  området som følge af lukningen af Dybbølsbro for biler, det vil naturligvis også omfatter busserne fra Busterminalen. </a:t>
            </a:r>
            <a:endParaRPr b="0" lang="da-DK" sz="1800" spc="-1" strike="noStrike">
              <a:solidFill>
                <a:schemeClr val="dk1"/>
              </a:solidFill>
              <a:latin typeface="Avenir Next LT Pro"/>
            </a:endParaRPr>
          </a:p>
          <a:p>
            <a:pPr indent="0" defTabSz="914400">
              <a:lnSpc>
                <a:spcPct val="110000"/>
              </a:lnSpc>
              <a:spcBef>
                <a:spcPts val="1001"/>
              </a:spcBef>
              <a:buNone/>
              <a:tabLst>
                <a:tab algn="l" pos="0"/>
              </a:tabLst>
            </a:pPr>
            <a:r>
              <a:rPr b="1" lang="da-DK" sz="1700" spc="-1" strike="noStrike">
                <a:solidFill>
                  <a:schemeClr val="dk1"/>
                </a:solidFill>
                <a:latin typeface="KBH"/>
              </a:rPr>
              <a:t>Endelig vedtagelse af trafikal helhedsplan for området omkring Dybbølsbro, Vesterbro/Kgs. Enghave (scenarie 3 blev vedtaget)</a:t>
            </a:r>
            <a:endParaRPr b="0" lang="da-DK" sz="1700" spc="-1" strike="noStrike">
              <a:solidFill>
                <a:schemeClr val="dk1"/>
              </a:solidFill>
              <a:latin typeface="Avenir Next LT Pro"/>
            </a:endParaRPr>
          </a:p>
          <a:p>
            <a:pPr indent="0" defTabSz="914400">
              <a:lnSpc>
                <a:spcPct val="110000"/>
              </a:lnSpc>
              <a:spcBef>
                <a:spcPts val="1001"/>
              </a:spcBef>
              <a:buNone/>
              <a:tabLst>
                <a:tab algn="l" pos="0"/>
              </a:tabLst>
            </a:pPr>
            <a:r>
              <a:rPr b="0" lang="da-DK" sz="1100" spc="-1" strike="noStrike" cap="all">
                <a:solidFill>
                  <a:schemeClr val="dk1"/>
                </a:solidFill>
                <a:latin typeface="Avenir Next LT Pro"/>
              </a:rPr>
              <a:t>MØDEDATO: 01.02.2024, KL. 17:30</a:t>
            </a:r>
            <a:endParaRPr b="0" lang="da-DK" sz="1100" spc="-1" strike="noStrike">
              <a:solidFill>
                <a:schemeClr val="dk1"/>
              </a:solidFill>
              <a:latin typeface="Avenir Next LT Pro"/>
            </a:endParaRPr>
          </a:p>
          <a:p>
            <a:pPr indent="0" defTabSz="914400">
              <a:lnSpc>
                <a:spcPct val="110000"/>
              </a:lnSpc>
              <a:spcBef>
                <a:spcPts val="1001"/>
              </a:spcBef>
              <a:buNone/>
              <a:tabLst>
                <a:tab algn="l" pos="0"/>
              </a:tabLst>
            </a:pPr>
            <a:r>
              <a:rPr b="0" lang="da-DK" sz="1100" spc="-1" strike="noStrike" cap="all">
                <a:solidFill>
                  <a:schemeClr val="dk1"/>
                </a:solidFill>
                <a:latin typeface="Avenir Next LT Pro"/>
              </a:rPr>
              <a:t>MØDESTED: BORGERREPRÆSENTATIONENS MØDESAL</a:t>
            </a:r>
            <a:endParaRPr b="0" lang="da-DK" sz="1100" spc="-1" strike="noStrike">
              <a:solidFill>
                <a:schemeClr val="dk1"/>
              </a:solidFill>
              <a:latin typeface="Avenir Next LT Pro"/>
            </a:endParaRPr>
          </a:p>
          <a:p>
            <a:pPr indent="0" defTabSz="914400">
              <a:lnSpc>
                <a:spcPct val="100000"/>
              </a:lnSpc>
              <a:spcBef>
                <a:spcPts val="1001"/>
              </a:spcBef>
              <a:buNone/>
              <a:tabLst>
                <a:tab algn="l" pos="0"/>
              </a:tabLst>
            </a:pPr>
            <a:endParaRPr b="0" lang="da-DK" sz="1800" spc="-1" strike="noStrike">
              <a:solidFill>
                <a:schemeClr val="dk1"/>
              </a:solidFill>
              <a:latin typeface="Avenir Next LT Pro"/>
            </a:endParaRPr>
          </a:p>
        </p:txBody>
      </p:sp>
      <p:pic>
        <p:nvPicPr>
          <p:cNvPr id="188" name="Pladsholder til billede 7" descr=""/>
          <p:cNvPicPr/>
          <p:nvPr/>
        </p:nvPicPr>
        <p:blipFill>
          <a:blip r:embed="rId4"/>
          <a:srcRect l="19889" t="0" r="19889" b="0"/>
          <a:stretch/>
        </p:blipFill>
        <p:spPr>
          <a:xfrm>
            <a:off x="7065360" y="1274400"/>
            <a:ext cx="4665240" cy="4308840"/>
          </a:xfrm>
          <a:prstGeom prst="rect">
            <a:avLst/>
          </a:prstGeom>
          <a:ln w="0">
            <a:noFill/>
          </a:ln>
        </p:spPr>
      </p:pic>
      <p:sp>
        <p:nvSpPr>
          <p:cNvPr id="189" name="PlaceHolder 3"/>
          <p:cNvSpPr>
            <a:spLocks noGrp="1"/>
          </p:cNvSpPr>
          <p:nvPr>
            <p:ph type="ftr" idx="48"/>
          </p:nvPr>
        </p:nvSpPr>
        <p:spPr>
          <a:xfrm>
            <a:off x="4038480" y="6416640"/>
            <a:ext cx="4114440" cy="364680"/>
          </a:xfrm>
          <a:prstGeom prst="rect">
            <a:avLst/>
          </a:prstGeom>
          <a:noFill/>
          <a:ln w="0">
            <a:noFill/>
          </a:ln>
        </p:spPr>
        <p:txBody>
          <a:bodyPr lIns="91440" rIns="91440" tIns="45720" bIns="45720" anchor="ctr">
            <a:normAutofit/>
          </a:bodyPr>
          <a:lstStyle>
            <a:lvl1pPr indent="0" algn="ctr" defTabSz="914400">
              <a:lnSpc>
                <a:spcPct val="100000"/>
              </a:lnSpc>
              <a:spcAft>
                <a:spcPts val="601"/>
              </a:spcAft>
              <a:buNone/>
              <a:tabLst>
                <a:tab algn="l" pos="0"/>
              </a:tabLst>
              <a:defRPr b="0" lang="en-US" sz="900" spc="-1" strike="noStrike">
                <a:solidFill>
                  <a:srgbClr val="ffffff">
                    <a:alpha val="60000"/>
                  </a:srgbClr>
                </a:solidFill>
                <a:latin typeface="Avenir Next LT Pro"/>
              </a:defRPr>
            </a:lvl1pPr>
          </a:lstStyle>
          <a:p>
            <a:pPr indent="0" algn="ctr" defTabSz="914400">
              <a:lnSpc>
                <a:spcPct val="100000"/>
              </a:lnSpc>
              <a:spcAft>
                <a:spcPts val="601"/>
              </a:spcAft>
              <a:buNone/>
              <a:tabLst>
                <a:tab algn="l" pos="0"/>
              </a:tabLst>
            </a:pPr>
            <a:r>
              <a:rPr b="0" lang="en-US" sz="900" spc="-1" strike="noStrike">
                <a:solidFill>
                  <a:srgbClr val="ffffff">
                    <a:alpha val="60000"/>
                  </a:srgbClr>
                </a:solidFill>
                <a:latin typeface="Avenir Next LT Pro"/>
              </a:rPr>
              <a:t>Busdepot/Vendeplads</a:t>
            </a:r>
            <a:endParaRPr b="0" lang="da-DK" sz="900" spc="-1" strike="noStrike">
              <a:solidFill>
                <a:srgbClr val="000000"/>
              </a:solidFill>
              <a:latin typeface="Times New Roman"/>
            </a:endParaRPr>
          </a:p>
        </p:txBody>
      </p:sp>
      <p:sp>
        <p:nvSpPr>
          <p:cNvPr id="190" name="PlaceHolder 4"/>
          <p:cNvSpPr>
            <a:spLocks noGrp="1"/>
          </p:cNvSpPr>
          <p:nvPr>
            <p:ph type="sldNum" idx="49"/>
          </p:nvPr>
        </p:nvSpPr>
        <p:spPr>
          <a:xfrm>
            <a:off x="7618680" y="1994760"/>
            <a:ext cx="274284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tabLst>
                <a:tab algn="l" pos="0"/>
              </a:tabLst>
              <a:defRPr b="0" lang="en-US" sz="900" spc="-1" strike="noStrike">
                <a:solidFill>
                  <a:srgbClr val="ffffff">
                    <a:alpha val="60000"/>
                  </a:srgbClr>
                </a:solidFill>
                <a:latin typeface="Avenir Next LT Pro"/>
              </a:defRPr>
            </a:lvl1pPr>
          </a:lstStyle>
          <a:p>
            <a:pPr indent="0" algn="r" defTabSz="914400">
              <a:lnSpc>
                <a:spcPct val="100000"/>
              </a:lnSpc>
              <a:spcAft>
                <a:spcPts val="601"/>
              </a:spcAft>
              <a:buNone/>
              <a:tabLst>
                <a:tab algn="l" pos="0"/>
              </a:tabLst>
            </a:pPr>
            <a:fld id="{D8B571AB-5507-4100-AF29-AB0824156FBB}" type="slidenum">
              <a:rPr b="0" lang="en-US" sz="900" spc="-1" strike="noStrike">
                <a:solidFill>
                  <a:srgbClr val="ffffff">
                    <a:alpha val="60000"/>
                  </a:srgbClr>
                </a:solidFill>
                <a:latin typeface="Avenir Next LT Pro"/>
              </a:rPr>
              <a:t>&lt;nummer&gt;</a:t>
            </a:fld>
            <a:endParaRPr b="0" lang="da-DK" sz="9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DappledVTI">
  <a:themeElements>
    <a:clrScheme name="Custom 81">
      <a:dk1>
        <a:srgbClr val="000000"/>
      </a:dk1>
      <a:lt1>
        <a:srgbClr val="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pitchFamily="0" charset="1"/>
        <a:ea typeface=""/>
        <a:cs typeface=""/>
      </a:majorFont>
      <a:minorFont>
        <a:latin typeface="Avenir Next L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790</TotalTime>
  <Application>LibreOffice/24.2.1.2$Windows_X86_64 LibreOffice_project/db4def46b0453cc22e2d0305797cf981b68ef5ac</Application>
  <AppVersion>15.0000</AppVersion>
  <Words>910</Words>
  <Paragraphs>89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2023-06-12T13:26:00Z</dcterms:created>
  <dc:creator>Jan Erik Kjærgaard Simmelkjær</dc:creator>
  <dc:description/>
  <dc:language>da-DK</dc:language>
  <cp:lastModifiedBy>Jan Erik Kjærgaard Simmelkjær</cp:lastModifiedBy>
  <dcterms:modified xsi:type="dcterms:W3CDTF">2024-04-19T12:34:58Z</dcterms:modified>
  <cp:revision>10</cp:revision>
  <dc:subject/>
  <dc:title>Københavns Busterminal</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10</vt:i4>
  </property>
</Properties>
</file>